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53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5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0.xml" ContentType="application/vnd.openxmlformats-officedocument.presentationml.tags+xml"/>
  <Override PartName="/ppt/tags/tag269.xml" ContentType="application/vnd.openxmlformats-officedocument.presentationml.tags+xml"/>
  <Override PartName="/ppt/tags/tag273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84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4.xml" ContentType="application/vnd.openxmlformats-officedocument.presentationml.tags+xml"/>
  <Override PartName="/ppt/tags/tag290.xml" ContentType="application/vnd.openxmlformats-officedocument.presentationml.tags+xml"/>
  <Override PartName="/ppt/tags/tag28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296.xml" ContentType="application/vnd.openxmlformats-officedocument.presentationml.tags+xml"/>
  <Override PartName="/ppt/tags/tag295.xml" ContentType="application/vnd.openxmlformats-officedocument.presentationml.tags+xml"/>
  <Override PartName="/ppt/tags/tag294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65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85.xml" ContentType="application/vnd.openxmlformats-officedocument.presentationml.tags+xml"/>
  <Override PartName="/ppt/tags/tag259.xml" ContentType="application/vnd.openxmlformats-officedocument.presentationml.tags+xml"/>
  <Override PartName="/ppt/tags/tag263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35.xml" ContentType="application/vnd.openxmlformats-officedocument.presentationml.tags+xml"/>
  <Override PartName="/ppt/tags/tag234.xml" ContentType="application/vnd.openxmlformats-officedocument.presentationml.tags+xml"/>
  <Override PartName="/ppt/tags/tag233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304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55.xml" ContentType="application/vnd.openxmlformats-officedocument.presentationml.tags+xml"/>
  <Override PartName="/ppt/tags/tag254.xml" ContentType="application/vnd.openxmlformats-officedocument.presentationml.tags+xml"/>
  <Override PartName="/ppt/tags/tag253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64.xml" ContentType="application/vnd.openxmlformats-officedocument.presentationml.tags+xml"/>
  <Override PartName="/ppt/tags/tag311.xml" ContentType="application/vnd.openxmlformats-officedocument.presentationml.tags+xml"/>
  <Override PartName="/ppt/tags/tag306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16.xml" ContentType="application/vnd.openxmlformats-officedocument.presentationml.tags+xml"/>
  <Override PartName="/ppt/tags/tag315.xml" ContentType="application/vnd.openxmlformats-officedocument.presentationml.tags+xml"/>
  <Override PartName="/ppt/tags/tag314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225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24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0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325.xml" ContentType="application/vnd.openxmlformats-officedocument.presentationml.tags+xml"/>
  <Override PartName="/ppt/tags/tag50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49.xml" ContentType="application/vnd.openxmlformats-officedocument.presentationml.tags+xml"/>
  <Override PartName="/ppt/tags/tag305.xml" ContentType="application/vnd.openxmlformats-officedocument.presentationml.tags+xml"/>
  <Override PartName="/ppt/tags/tag224.xml" ContentType="application/vnd.openxmlformats-officedocument.presentationml.tags+xml"/>
  <Override PartName="/ppt/tags/tag223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14.xml" ContentType="application/vnd.openxmlformats-officedocument.presentationml.tags+xml"/>
  <Override PartName="/ppt/tags/tag213.xml" ContentType="application/vnd.openxmlformats-officedocument.presentationml.tags+xml"/>
  <Override PartName="/ppt/tags/tag212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182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0" r:id="rId2"/>
    <p:sldMasterId id="2147483714" r:id="rId3"/>
  </p:sldMasterIdLst>
  <p:notesMasterIdLst>
    <p:notesMasterId r:id="rId11"/>
  </p:notesMasterIdLst>
  <p:sldIdLst>
    <p:sldId id="256" r:id="rId4"/>
    <p:sldId id="258" r:id="rId5"/>
    <p:sldId id="260" r:id="rId6"/>
    <p:sldId id="259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3FA"/>
    <a:srgbClr val="90C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2" d="100"/>
          <a:sy n="152" d="100"/>
        </p:scale>
        <p:origin x="-272" y="1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5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printerSettings" Target="printerSettings/printerSettings1.bin"/><Relationship Id="rId7" Type="http://schemas.openxmlformats.org/officeDocument/2006/relationships/slide" Target="slides/slide4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073F-0148-D54B-848A-0CD440EAEDC6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CA37C-5659-704E-B0AB-19E0B5FD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5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291F-7122-4223-8777-35D50163381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1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291F-7122-4223-8777-35D50163381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19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6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9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2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6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9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0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8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6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6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5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9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20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65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9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0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91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84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6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7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65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23529" y="1268760"/>
            <a:ext cx="8496944" cy="4896544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328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GB" sz="1950" dirty="0">
              <a:solidFill>
                <a:srgbClr val="000000"/>
              </a:solidFill>
            </a:endParaRP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gray">
          <a:xfrm>
            <a:off x="0" y="908720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GB" sz="1950" dirty="0">
              <a:solidFill>
                <a:srgbClr val="000000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23638" y="43432"/>
            <a:ext cx="3124200" cy="31308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400" b="0" dirty="0" smtClean="0"/>
              <a:t>Иллюстративный пример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229529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123728" y="116632"/>
            <a:ext cx="6768226" cy="57606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51520" y="1196752"/>
            <a:ext cx="8640960" cy="489654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gray">
          <a:xfrm>
            <a:off x="0" y="6381328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GB" sz="1950" dirty="0"/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gray">
          <a:xfrm>
            <a:off x="0" y="908720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GB" sz="195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23638" y="43432"/>
            <a:ext cx="3124200" cy="31308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400" b="0" dirty="0" smtClean="0"/>
              <a:t>Иллюстративный пример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152194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9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0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8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6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21B8116-5848-8541-9B9F-30A5C3129947}" type="datetimeFigureOut">
              <a:rPr lang="ru-RU" smtClean="0"/>
              <a:t>01.12.15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978706A-1229-C645-A751-3A6F1032DC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06" Type="http://schemas.openxmlformats.org/officeDocument/2006/relationships/tags" Target="../tags/tag105.xml"/><Relationship Id="rId107" Type="http://schemas.openxmlformats.org/officeDocument/2006/relationships/tags" Target="../tags/tag106.xml"/><Relationship Id="rId108" Type="http://schemas.openxmlformats.org/officeDocument/2006/relationships/tags" Target="../tags/tag107.xml"/><Relationship Id="rId109" Type="http://schemas.openxmlformats.org/officeDocument/2006/relationships/tags" Target="../tags/tag108.xml"/><Relationship Id="rId70" Type="http://schemas.openxmlformats.org/officeDocument/2006/relationships/tags" Target="../tags/tag69.xml"/><Relationship Id="rId71" Type="http://schemas.openxmlformats.org/officeDocument/2006/relationships/tags" Target="../tags/tag70.xml"/><Relationship Id="rId72" Type="http://schemas.openxmlformats.org/officeDocument/2006/relationships/tags" Target="../tags/tag71.xml"/><Relationship Id="rId73" Type="http://schemas.openxmlformats.org/officeDocument/2006/relationships/tags" Target="../tags/tag72.xml"/><Relationship Id="rId74" Type="http://schemas.openxmlformats.org/officeDocument/2006/relationships/tags" Target="../tags/tag73.xml"/><Relationship Id="rId75" Type="http://schemas.openxmlformats.org/officeDocument/2006/relationships/tags" Target="../tags/tag74.xml"/><Relationship Id="rId76" Type="http://schemas.openxmlformats.org/officeDocument/2006/relationships/tags" Target="../tags/tag75.xml"/><Relationship Id="rId77" Type="http://schemas.openxmlformats.org/officeDocument/2006/relationships/tags" Target="../tags/tag76.xml"/><Relationship Id="rId78" Type="http://schemas.openxmlformats.org/officeDocument/2006/relationships/tags" Target="../tags/tag77.xml"/><Relationship Id="rId79" Type="http://schemas.openxmlformats.org/officeDocument/2006/relationships/tags" Target="../tags/tag78.xml"/><Relationship Id="rId170" Type="http://schemas.openxmlformats.org/officeDocument/2006/relationships/tags" Target="../tags/tag169.xml"/><Relationship Id="rId171" Type="http://schemas.openxmlformats.org/officeDocument/2006/relationships/tags" Target="../tags/tag170.xml"/><Relationship Id="rId172" Type="http://schemas.openxmlformats.org/officeDocument/2006/relationships/tags" Target="../tags/tag171.xml"/><Relationship Id="rId173" Type="http://schemas.openxmlformats.org/officeDocument/2006/relationships/tags" Target="../tags/tag172.xml"/><Relationship Id="rId174" Type="http://schemas.openxmlformats.org/officeDocument/2006/relationships/tags" Target="../tags/tag173.xml"/><Relationship Id="rId175" Type="http://schemas.openxmlformats.org/officeDocument/2006/relationships/tags" Target="../tags/tag174.xml"/><Relationship Id="rId176" Type="http://schemas.openxmlformats.org/officeDocument/2006/relationships/tags" Target="../tags/tag175.xml"/><Relationship Id="rId177" Type="http://schemas.openxmlformats.org/officeDocument/2006/relationships/tags" Target="../tags/tag176.xml"/><Relationship Id="rId178" Type="http://schemas.openxmlformats.org/officeDocument/2006/relationships/tags" Target="../tags/tag177.xml"/><Relationship Id="rId179" Type="http://schemas.openxmlformats.org/officeDocument/2006/relationships/tags" Target="../tags/tag178.xml"/><Relationship Id="rId260" Type="http://schemas.openxmlformats.org/officeDocument/2006/relationships/tags" Target="../tags/tag259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tags" Target="../tags/tag15.xml"/><Relationship Id="rId17" Type="http://schemas.openxmlformats.org/officeDocument/2006/relationships/tags" Target="../tags/tag16.xml"/><Relationship Id="rId18" Type="http://schemas.openxmlformats.org/officeDocument/2006/relationships/tags" Target="../tags/tag17.xml"/><Relationship Id="rId19" Type="http://schemas.openxmlformats.org/officeDocument/2006/relationships/tags" Target="../tags/tag18.xml"/><Relationship Id="rId261" Type="http://schemas.openxmlformats.org/officeDocument/2006/relationships/tags" Target="../tags/tag260.xml"/><Relationship Id="rId262" Type="http://schemas.openxmlformats.org/officeDocument/2006/relationships/tags" Target="../tags/tag261.xml"/><Relationship Id="rId263" Type="http://schemas.openxmlformats.org/officeDocument/2006/relationships/tags" Target="../tags/tag262.xml"/><Relationship Id="rId264" Type="http://schemas.openxmlformats.org/officeDocument/2006/relationships/tags" Target="../tags/tag263.xml"/><Relationship Id="rId110" Type="http://schemas.openxmlformats.org/officeDocument/2006/relationships/tags" Target="../tags/tag109.xml"/><Relationship Id="rId111" Type="http://schemas.openxmlformats.org/officeDocument/2006/relationships/tags" Target="../tags/tag110.xml"/><Relationship Id="rId112" Type="http://schemas.openxmlformats.org/officeDocument/2006/relationships/tags" Target="../tags/tag111.xml"/><Relationship Id="rId113" Type="http://schemas.openxmlformats.org/officeDocument/2006/relationships/tags" Target="../tags/tag112.xml"/><Relationship Id="rId114" Type="http://schemas.openxmlformats.org/officeDocument/2006/relationships/tags" Target="../tags/tag113.xml"/><Relationship Id="rId115" Type="http://schemas.openxmlformats.org/officeDocument/2006/relationships/tags" Target="../tags/tag114.xml"/><Relationship Id="rId116" Type="http://schemas.openxmlformats.org/officeDocument/2006/relationships/tags" Target="../tags/tag115.xml"/><Relationship Id="rId117" Type="http://schemas.openxmlformats.org/officeDocument/2006/relationships/tags" Target="../tags/tag116.xml"/><Relationship Id="rId118" Type="http://schemas.openxmlformats.org/officeDocument/2006/relationships/tags" Target="../tags/tag117.xml"/><Relationship Id="rId119" Type="http://schemas.openxmlformats.org/officeDocument/2006/relationships/tags" Target="../tags/tag118.xml"/><Relationship Id="rId200" Type="http://schemas.openxmlformats.org/officeDocument/2006/relationships/tags" Target="../tags/tag199.xml"/><Relationship Id="rId201" Type="http://schemas.openxmlformats.org/officeDocument/2006/relationships/tags" Target="../tags/tag200.xml"/><Relationship Id="rId202" Type="http://schemas.openxmlformats.org/officeDocument/2006/relationships/tags" Target="../tags/tag201.xml"/><Relationship Id="rId203" Type="http://schemas.openxmlformats.org/officeDocument/2006/relationships/tags" Target="../tags/tag202.xml"/><Relationship Id="rId204" Type="http://schemas.openxmlformats.org/officeDocument/2006/relationships/tags" Target="../tags/tag203.xml"/><Relationship Id="rId205" Type="http://schemas.openxmlformats.org/officeDocument/2006/relationships/tags" Target="../tags/tag204.xml"/><Relationship Id="rId206" Type="http://schemas.openxmlformats.org/officeDocument/2006/relationships/tags" Target="../tags/tag205.xml"/><Relationship Id="rId207" Type="http://schemas.openxmlformats.org/officeDocument/2006/relationships/tags" Target="../tags/tag206.xml"/><Relationship Id="rId208" Type="http://schemas.openxmlformats.org/officeDocument/2006/relationships/tags" Target="../tags/tag207.xml"/><Relationship Id="rId209" Type="http://schemas.openxmlformats.org/officeDocument/2006/relationships/tags" Target="../tags/tag208.xml"/><Relationship Id="rId265" Type="http://schemas.openxmlformats.org/officeDocument/2006/relationships/tags" Target="../tags/tag264.xml"/><Relationship Id="rId266" Type="http://schemas.openxmlformats.org/officeDocument/2006/relationships/tags" Target="../tags/tag265.xml"/><Relationship Id="rId267" Type="http://schemas.openxmlformats.org/officeDocument/2006/relationships/tags" Target="../tags/tag266.xml"/><Relationship Id="rId268" Type="http://schemas.openxmlformats.org/officeDocument/2006/relationships/tags" Target="../tags/tag267.xml"/><Relationship Id="rId269" Type="http://schemas.openxmlformats.org/officeDocument/2006/relationships/tags" Target="../tags/tag268.xml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tags" Target="../tags/tag8.xml"/><Relationship Id="rId80" Type="http://schemas.openxmlformats.org/officeDocument/2006/relationships/tags" Target="../tags/tag79.xml"/><Relationship Id="rId81" Type="http://schemas.openxmlformats.org/officeDocument/2006/relationships/tags" Target="../tags/tag80.xml"/><Relationship Id="rId82" Type="http://schemas.openxmlformats.org/officeDocument/2006/relationships/tags" Target="../tags/tag81.xml"/><Relationship Id="rId83" Type="http://schemas.openxmlformats.org/officeDocument/2006/relationships/tags" Target="../tags/tag82.xml"/><Relationship Id="rId84" Type="http://schemas.openxmlformats.org/officeDocument/2006/relationships/tags" Target="../tags/tag83.xml"/><Relationship Id="rId85" Type="http://schemas.openxmlformats.org/officeDocument/2006/relationships/tags" Target="../tags/tag84.xml"/><Relationship Id="rId86" Type="http://schemas.openxmlformats.org/officeDocument/2006/relationships/tags" Target="../tags/tag85.xml"/><Relationship Id="rId87" Type="http://schemas.openxmlformats.org/officeDocument/2006/relationships/tags" Target="../tags/tag86.xml"/><Relationship Id="rId88" Type="http://schemas.openxmlformats.org/officeDocument/2006/relationships/tags" Target="../tags/tag87.xml"/><Relationship Id="rId89" Type="http://schemas.openxmlformats.org/officeDocument/2006/relationships/tags" Target="../tags/tag88.xml"/><Relationship Id="rId180" Type="http://schemas.openxmlformats.org/officeDocument/2006/relationships/tags" Target="../tags/tag179.xml"/><Relationship Id="rId181" Type="http://schemas.openxmlformats.org/officeDocument/2006/relationships/tags" Target="../tags/tag180.xml"/><Relationship Id="rId182" Type="http://schemas.openxmlformats.org/officeDocument/2006/relationships/tags" Target="../tags/tag181.xml"/><Relationship Id="rId183" Type="http://schemas.openxmlformats.org/officeDocument/2006/relationships/tags" Target="../tags/tag182.xml"/><Relationship Id="rId184" Type="http://schemas.openxmlformats.org/officeDocument/2006/relationships/tags" Target="../tags/tag183.xml"/><Relationship Id="rId185" Type="http://schemas.openxmlformats.org/officeDocument/2006/relationships/tags" Target="../tags/tag184.xml"/><Relationship Id="rId186" Type="http://schemas.openxmlformats.org/officeDocument/2006/relationships/tags" Target="../tags/tag185.xml"/><Relationship Id="rId187" Type="http://schemas.openxmlformats.org/officeDocument/2006/relationships/tags" Target="../tags/tag186.xml"/><Relationship Id="rId188" Type="http://schemas.openxmlformats.org/officeDocument/2006/relationships/tags" Target="../tags/tag187.xml"/><Relationship Id="rId189" Type="http://schemas.openxmlformats.org/officeDocument/2006/relationships/tags" Target="../tags/tag188.xml"/><Relationship Id="rId270" Type="http://schemas.openxmlformats.org/officeDocument/2006/relationships/tags" Target="../tags/tag269.xml"/><Relationship Id="rId20" Type="http://schemas.openxmlformats.org/officeDocument/2006/relationships/tags" Target="../tags/tag19.xml"/><Relationship Id="rId21" Type="http://schemas.openxmlformats.org/officeDocument/2006/relationships/tags" Target="../tags/tag20.xml"/><Relationship Id="rId22" Type="http://schemas.openxmlformats.org/officeDocument/2006/relationships/tags" Target="../tags/tag21.xml"/><Relationship Id="rId23" Type="http://schemas.openxmlformats.org/officeDocument/2006/relationships/tags" Target="../tags/tag22.xml"/><Relationship Id="rId24" Type="http://schemas.openxmlformats.org/officeDocument/2006/relationships/tags" Target="../tags/tag23.xml"/><Relationship Id="rId25" Type="http://schemas.openxmlformats.org/officeDocument/2006/relationships/tags" Target="../tags/tag24.xml"/><Relationship Id="rId26" Type="http://schemas.openxmlformats.org/officeDocument/2006/relationships/tags" Target="../tags/tag25.xml"/><Relationship Id="rId27" Type="http://schemas.openxmlformats.org/officeDocument/2006/relationships/tags" Target="../tags/tag26.xml"/><Relationship Id="rId28" Type="http://schemas.openxmlformats.org/officeDocument/2006/relationships/tags" Target="../tags/tag27.xml"/><Relationship Id="rId29" Type="http://schemas.openxmlformats.org/officeDocument/2006/relationships/tags" Target="../tags/tag28.xml"/><Relationship Id="rId271" Type="http://schemas.openxmlformats.org/officeDocument/2006/relationships/tags" Target="../tags/tag270.xml"/><Relationship Id="rId272" Type="http://schemas.openxmlformats.org/officeDocument/2006/relationships/tags" Target="../tags/tag271.xml"/><Relationship Id="rId273" Type="http://schemas.openxmlformats.org/officeDocument/2006/relationships/tags" Target="../tags/tag272.xml"/><Relationship Id="rId274" Type="http://schemas.openxmlformats.org/officeDocument/2006/relationships/tags" Target="../tags/tag273.xml"/><Relationship Id="rId120" Type="http://schemas.openxmlformats.org/officeDocument/2006/relationships/tags" Target="../tags/tag119.xml"/><Relationship Id="rId121" Type="http://schemas.openxmlformats.org/officeDocument/2006/relationships/tags" Target="../tags/tag120.xml"/><Relationship Id="rId122" Type="http://schemas.openxmlformats.org/officeDocument/2006/relationships/tags" Target="../tags/tag121.xml"/><Relationship Id="rId123" Type="http://schemas.openxmlformats.org/officeDocument/2006/relationships/tags" Target="../tags/tag122.xml"/><Relationship Id="rId124" Type="http://schemas.openxmlformats.org/officeDocument/2006/relationships/tags" Target="../tags/tag123.xml"/><Relationship Id="rId125" Type="http://schemas.openxmlformats.org/officeDocument/2006/relationships/tags" Target="../tags/tag124.xml"/><Relationship Id="rId126" Type="http://schemas.openxmlformats.org/officeDocument/2006/relationships/tags" Target="../tags/tag125.xml"/><Relationship Id="rId127" Type="http://schemas.openxmlformats.org/officeDocument/2006/relationships/tags" Target="../tags/tag126.xml"/><Relationship Id="rId128" Type="http://schemas.openxmlformats.org/officeDocument/2006/relationships/tags" Target="../tags/tag127.xml"/><Relationship Id="rId129" Type="http://schemas.openxmlformats.org/officeDocument/2006/relationships/tags" Target="../tags/tag128.xml"/><Relationship Id="rId210" Type="http://schemas.openxmlformats.org/officeDocument/2006/relationships/tags" Target="../tags/tag209.xml"/><Relationship Id="rId211" Type="http://schemas.openxmlformats.org/officeDocument/2006/relationships/tags" Target="../tags/tag210.xml"/><Relationship Id="rId212" Type="http://schemas.openxmlformats.org/officeDocument/2006/relationships/tags" Target="../tags/tag211.xml"/><Relationship Id="rId213" Type="http://schemas.openxmlformats.org/officeDocument/2006/relationships/tags" Target="../tags/tag212.xml"/><Relationship Id="rId214" Type="http://schemas.openxmlformats.org/officeDocument/2006/relationships/tags" Target="../tags/tag213.xml"/><Relationship Id="rId215" Type="http://schemas.openxmlformats.org/officeDocument/2006/relationships/tags" Target="../tags/tag214.xml"/><Relationship Id="rId216" Type="http://schemas.openxmlformats.org/officeDocument/2006/relationships/tags" Target="../tags/tag215.xml"/><Relationship Id="rId217" Type="http://schemas.openxmlformats.org/officeDocument/2006/relationships/tags" Target="../tags/tag216.xml"/><Relationship Id="rId218" Type="http://schemas.openxmlformats.org/officeDocument/2006/relationships/tags" Target="../tags/tag217.xml"/><Relationship Id="rId219" Type="http://schemas.openxmlformats.org/officeDocument/2006/relationships/tags" Target="../tags/tag218.xml"/><Relationship Id="rId275" Type="http://schemas.openxmlformats.org/officeDocument/2006/relationships/tags" Target="../tags/tag274.xml"/><Relationship Id="rId276" Type="http://schemas.openxmlformats.org/officeDocument/2006/relationships/tags" Target="../tags/tag275.xml"/><Relationship Id="rId277" Type="http://schemas.openxmlformats.org/officeDocument/2006/relationships/tags" Target="../tags/tag276.xml"/><Relationship Id="rId278" Type="http://schemas.openxmlformats.org/officeDocument/2006/relationships/tags" Target="../tags/tag277.xml"/><Relationship Id="rId279" Type="http://schemas.openxmlformats.org/officeDocument/2006/relationships/tags" Target="../tags/tag278.xml"/><Relationship Id="rId300" Type="http://schemas.openxmlformats.org/officeDocument/2006/relationships/tags" Target="../tags/tag299.xml"/><Relationship Id="rId301" Type="http://schemas.openxmlformats.org/officeDocument/2006/relationships/tags" Target="../tags/tag300.xml"/><Relationship Id="rId302" Type="http://schemas.openxmlformats.org/officeDocument/2006/relationships/tags" Target="../tags/tag301.xml"/><Relationship Id="rId303" Type="http://schemas.openxmlformats.org/officeDocument/2006/relationships/tags" Target="../tags/tag302.xml"/><Relationship Id="rId304" Type="http://schemas.openxmlformats.org/officeDocument/2006/relationships/tags" Target="../tags/tag303.xml"/><Relationship Id="rId305" Type="http://schemas.openxmlformats.org/officeDocument/2006/relationships/tags" Target="../tags/tag304.xml"/><Relationship Id="rId306" Type="http://schemas.openxmlformats.org/officeDocument/2006/relationships/tags" Target="../tags/tag305.xml"/><Relationship Id="rId307" Type="http://schemas.openxmlformats.org/officeDocument/2006/relationships/tags" Target="../tags/tag306.xml"/><Relationship Id="rId308" Type="http://schemas.openxmlformats.org/officeDocument/2006/relationships/tags" Target="../tags/tag307.xml"/><Relationship Id="rId309" Type="http://schemas.openxmlformats.org/officeDocument/2006/relationships/tags" Target="../tags/tag308.xml"/><Relationship Id="rId90" Type="http://schemas.openxmlformats.org/officeDocument/2006/relationships/tags" Target="../tags/tag89.xml"/><Relationship Id="rId91" Type="http://schemas.openxmlformats.org/officeDocument/2006/relationships/tags" Target="../tags/tag90.xml"/><Relationship Id="rId92" Type="http://schemas.openxmlformats.org/officeDocument/2006/relationships/tags" Target="../tags/tag91.xml"/><Relationship Id="rId93" Type="http://schemas.openxmlformats.org/officeDocument/2006/relationships/tags" Target="../tags/tag92.xml"/><Relationship Id="rId94" Type="http://schemas.openxmlformats.org/officeDocument/2006/relationships/tags" Target="../tags/tag93.xml"/><Relationship Id="rId95" Type="http://schemas.openxmlformats.org/officeDocument/2006/relationships/tags" Target="../tags/tag94.xml"/><Relationship Id="rId96" Type="http://schemas.openxmlformats.org/officeDocument/2006/relationships/tags" Target="../tags/tag95.xml"/><Relationship Id="rId97" Type="http://schemas.openxmlformats.org/officeDocument/2006/relationships/tags" Target="../tags/tag96.xml"/><Relationship Id="rId98" Type="http://schemas.openxmlformats.org/officeDocument/2006/relationships/tags" Target="../tags/tag97.xml"/><Relationship Id="rId99" Type="http://schemas.openxmlformats.org/officeDocument/2006/relationships/tags" Target="../tags/tag98.xml"/><Relationship Id="rId190" Type="http://schemas.openxmlformats.org/officeDocument/2006/relationships/tags" Target="../tags/tag189.xml"/><Relationship Id="rId191" Type="http://schemas.openxmlformats.org/officeDocument/2006/relationships/tags" Target="../tags/tag190.xml"/><Relationship Id="rId192" Type="http://schemas.openxmlformats.org/officeDocument/2006/relationships/tags" Target="../tags/tag191.xml"/><Relationship Id="rId193" Type="http://schemas.openxmlformats.org/officeDocument/2006/relationships/tags" Target="../tags/tag192.xml"/><Relationship Id="rId194" Type="http://schemas.openxmlformats.org/officeDocument/2006/relationships/tags" Target="../tags/tag193.xml"/><Relationship Id="rId195" Type="http://schemas.openxmlformats.org/officeDocument/2006/relationships/tags" Target="../tags/tag194.xml"/><Relationship Id="rId196" Type="http://schemas.openxmlformats.org/officeDocument/2006/relationships/tags" Target="../tags/tag195.xml"/><Relationship Id="rId197" Type="http://schemas.openxmlformats.org/officeDocument/2006/relationships/tags" Target="../tags/tag196.xml"/><Relationship Id="rId198" Type="http://schemas.openxmlformats.org/officeDocument/2006/relationships/tags" Target="../tags/tag197.xml"/><Relationship Id="rId199" Type="http://schemas.openxmlformats.org/officeDocument/2006/relationships/tags" Target="../tags/tag198.xml"/><Relationship Id="rId280" Type="http://schemas.openxmlformats.org/officeDocument/2006/relationships/tags" Target="../tags/tag279.xml"/><Relationship Id="rId30" Type="http://schemas.openxmlformats.org/officeDocument/2006/relationships/tags" Target="../tags/tag29.xml"/><Relationship Id="rId31" Type="http://schemas.openxmlformats.org/officeDocument/2006/relationships/tags" Target="../tags/tag30.xml"/><Relationship Id="rId32" Type="http://schemas.openxmlformats.org/officeDocument/2006/relationships/tags" Target="../tags/tag31.xml"/><Relationship Id="rId33" Type="http://schemas.openxmlformats.org/officeDocument/2006/relationships/tags" Target="../tags/tag32.xml"/><Relationship Id="rId34" Type="http://schemas.openxmlformats.org/officeDocument/2006/relationships/tags" Target="../tags/tag33.xml"/><Relationship Id="rId35" Type="http://schemas.openxmlformats.org/officeDocument/2006/relationships/tags" Target="../tags/tag34.xml"/><Relationship Id="rId36" Type="http://schemas.openxmlformats.org/officeDocument/2006/relationships/tags" Target="../tags/tag35.xml"/><Relationship Id="rId37" Type="http://schemas.openxmlformats.org/officeDocument/2006/relationships/tags" Target="../tags/tag36.xml"/><Relationship Id="rId38" Type="http://schemas.openxmlformats.org/officeDocument/2006/relationships/tags" Target="../tags/tag37.xml"/><Relationship Id="rId39" Type="http://schemas.openxmlformats.org/officeDocument/2006/relationships/tags" Target="../tags/tag38.xml"/><Relationship Id="rId281" Type="http://schemas.openxmlformats.org/officeDocument/2006/relationships/tags" Target="../tags/tag280.xml"/><Relationship Id="rId282" Type="http://schemas.openxmlformats.org/officeDocument/2006/relationships/tags" Target="../tags/tag281.xml"/><Relationship Id="rId283" Type="http://schemas.openxmlformats.org/officeDocument/2006/relationships/tags" Target="../tags/tag282.xml"/><Relationship Id="rId284" Type="http://schemas.openxmlformats.org/officeDocument/2006/relationships/tags" Target="../tags/tag283.xml"/><Relationship Id="rId130" Type="http://schemas.openxmlformats.org/officeDocument/2006/relationships/tags" Target="../tags/tag129.xml"/><Relationship Id="rId131" Type="http://schemas.openxmlformats.org/officeDocument/2006/relationships/tags" Target="../tags/tag130.xml"/><Relationship Id="rId132" Type="http://schemas.openxmlformats.org/officeDocument/2006/relationships/tags" Target="../tags/tag131.xml"/><Relationship Id="rId133" Type="http://schemas.openxmlformats.org/officeDocument/2006/relationships/tags" Target="../tags/tag132.xml"/><Relationship Id="rId220" Type="http://schemas.openxmlformats.org/officeDocument/2006/relationships/tags" Target="../tags/tag219.xml"/><Relationship Id="rId221" Type="http://schemas.openxmlformats.org/officeDocument/2006/relationships/tags" Target="../tags/tag220.xml"/><Relationship Id="rId222" Type="http://schemas.openxmlformats.org/officeDocument/2006/relationships/tags" Target="../tags/tag221.xml"/><Relationship Id="rId223" Type="http://schemas.openxmlformats.org/officeDocument/2006/relationships/tags" Target="../tags/tag222.xml"/><Relationship Id="rId224" Type="http://schemas.openxmlformats.org/officeDocument/2006/relationships/tags" Target="../tags/tag223.xml"/><Relationship Id="rId225" Type="http://schemas.openxmlformats.org/officeDocument/2006/relationships/tags" Target="../tags/tag224.xml"/><Relationship Id="rId226" Type="http://schemas.openxmlformats.org/officeDocument/2006/relationships/tags" Target="../tags/tag225.xml"/><Relationship Id="rId227" Type="http://schemas.openxmlformats.org/officeDocument/2006/relationships/tags" Target="../tags/tag226.xml"/><Relationship Id="rId228" Type="http://schemas.openxmlformats.org/officeDocument/2006/relationships/tags" Target="../tags/tag227.xml"/><Relationship Id="rId229" Type="http://schemas.openxmlformats.org/officeDocument/2006/relationships/tags" Target="../tags/tag228.xml"/><Relationship Id="rId134" Type="http://schemas.openxmlformats.org/officeDocument/2006/relationships/tags" Target="../tags/tag133.xml"/><Relationship Id="rId135" Type="http://schemas.openxmlformats.org/officeDocument/2006/relationships/tags" Target="../tags/tag134.xml"/><Relationship Id="rId136" Type="http://schemas.openxmlformats.org/officeDocument/2006/relationships/tags" Target="../tags/tag135.xml"/><Relationship Id="rId137" Type="http://schemas.openxmlformats.org/officeDocument/2006/relationships/tags" Target="../tags/tag136.xml"/><Relationship Id="rId138" Type="http://schemas.openxmlformats.org/officeDocument/2006/relationships/tags" Target="../tags/tag137.xml"/><Relationship Id="rId139" Type="http://schemas.openxmlformats.org/officeDocument/2006/relationships/tags" Target="../tags/tag138.xml"/><Relationship Id="rId285" Type="http://schemas.openxmlformats.org/officeDocument/2006/relationships/tags" Target="../tags/tag284.xml"/><Relationship Id="rId286" Type="http://schemas.openxmlformats.org/officeDocument/2006/relationships/tags" Target="../tags/tag285.xml"/><Relationship Id="rId287" Type="http://schemas.openxmlformats.org/officeDocument/2006/relationships/tags" Target="../tags/tag286.xml"/><Relationship Id="rId288" Type="http://schemas.openxmlformats.org/officeDocument/2006/relationships/tags" Target="../tags/tag287.xml"/><Relationship Id="rId289" Type="http://schemas.openxmlformats.org/officeDocument/2006/relationships/tags" Target="../tags/tag288.xml"/><Relationship Id="rId310" Type="http://schemas.openxmlformats.org/officeDocument/2006/relationships/tags" Target="../tags/tag309.xml"/><Relationship Id="rId311" Type="http://schemas.openxmlformats.org/officeDocument/2006/relationships/tags" Target="../tags/tag310.xml"/><Relationship Id="rId312" Type="http://schemas.openxmlformats.org/officeDocument/2006/relationships/tags" Target="../tags/tag311.xml"/><Relationship Id="rId313" Type="http://schemas.openxmlformats.org/officeDocument/2006/relationships/tags" Target="../tags/tag312.xml"/><Relationship Id="rId314" Type="http://schemas.openxmlformats.org/officeDocument/2006/relationships/tags" Target="../tags/tag313.xml"/><Relationship Id="rId315" Type="http://schemas.openxmlformats.org/officeDocument/2006/relationships/tags" Target="../tags/tag314.xml"/><Relationship Id="rId316" Type="http://schemas.openxmlformats.org/officeDocument/2006/relationships/tags" Target="../tags/tag315.xml"/><Relationship Id="rId317" Type="http://schemas.openxmlformats.org/officeDocument/2006/relationships/tags" Target="../tags/tag316.xml"/><Relationship Id="rId318" Type="http://schemas.openxmlformats.org/officeDocument/2006/relationships/tags" Target="../tags/tag317.xml"/><Relationship Id="rId319" Type="http://schemas.openxmlformats.org/officeDocument/2006/relationships/tags" Target="../tags/tag318.xml"/><Relationship Id="rId290" Type="http://schemas.openxmlformats.org/officeDocument/2006/relationships/tags" Target="../tags/tag289.xml"/><Relationship Id="rId291" Type="http://schemas.openxmlformats.org/officeDocument/2006/relationships/tags" Target="../tags/tag290.xml"/><Relationship Id="rId292" Type="http://schemas.openxmlformats.org/officeDocument/2006/relationships/tags" Target="../tags/tag291.xml"/><Relationship Id="rId293" Type="http://schemas.openxmlformats.org/officeDocument/2006/relationships/tags" Target="../tags/tag292.xml"/><Relationship Id="rId294" Type="http://schemas.openxmlformats.org/officeDocument/2006/relationships/tags" Target="../tags/tag293.xml"/><Relationship Id="rId295" Type="http://schemas.openxmlformats.org/officeDocument/2006/relationships/tags" Target="../tags/tag294.xml"/><Relationship Id="rId296" Type="http://schemas.openxmlformats.org/officeDocument/2006/relationships/tags" Target="../tags/tag295.xml"/><Relationship Id="rId40" Type="http://schemas.openxmlformats.org/officeDocument/2006/relationships/tags" Target="../tags/tag39.xml"/><Relationship Id="rId41" Type="http://schemas.openxmlformats.org/officeDocument/2006/relationships/tags" Target="../tags/tag40.xml"/><Relationship Id="rId42" Type="http://schemas.openxmlformats.org/officeDocument/2006/relationships/tags" Target="../tags/tag41.xml"/><Relationship Id="rId43" Type="http://schemas.openxmlformats.org/officeDocument/2006/relationships/tags" Target="../tags/tag42.xml"/><Relationship Id="rId44" Type="http://schemas.openxmlformats.org/officeDocument/2006/relationships/tags" Target="../tags/tag43.xml"/><Relationship Id="rId45" Type="http://schemas.openxmlformats.org/officeDocument/2006/relationships/tags" Target="../tags/tag44.xml"/><Relationship Id="rId46" Type="http://schemas.openxmlformats.org/officeDocument/2006/relationships/tags" Target="../tags/tag45.xml"/><Relationship Id="rId47" Type="http://schemas.openxmlformats.org/officeDocument/2006/relationships/tags" Target="../tags/tag46.xml"/><Relationship Id="rId48" Type="http://schemas.openxmlformats.org/officeDocument/2006/relationships/tags" Target="../tags/tag47.xml"/><Relationship Id="rId49" Type="http://schemas.openxmlformats.org/officeDocument/2006/relationships/tags" Target="../tags/tag48.xml"/><Relationship Id="rId297" Type="http://schemas.openxmlformats.org/officeDocument/2006/relationships/tags" Target="../tags/tag296.xml"/><Relationship Id="rId298" Type="http://schemas.openxmlformats.org/officeDocument/2006/relationships/tags" Target="../tags/tag297.xml"/><Relationship Id="rId299" Type="http://schemas.openxmlformats.org/officeDocument/2006/relationships/tags" Target="../tags/tag298.xml"/><Relationship Id="rId140" Type="http://schemas.openxmlformats.org/officeDocument/2006/relationships/tags" Target="../tags/tag139.xml"/><Relationship Id="rId141" Type="http://schemas.openxmlformats.org/officeDocument/2006/relationships/tags" Target="../tags/tag140.xml"/><Relationship Id="rId142" Type="http://schemas.openxmlformats.org/officeDocument/2006/relationships/tags" Target="../tags/tag141.xml"/><Relationship Id="rId143" Type="http://schemas.openxmlformats.org/officeDocument/2006/relationships/tags" Target="../tags/tag142.xml"/><Relationship Id="rId144" Type="http://schemas.openxmlformats.org/officeDocument/2006/relationships/tags" Target="../tags/tag143.xml"/><Relationship Id="rId145" Type="http://schemas.openxmlformats.org/officeDocument/2006/relationships/tags" Target="../tags/tag144.xml"/><Relationship Id="rId146" Type="http://schemas.openxmlformats.org/officeDocument/2006/relationships/tags" Target="../tags/tag145.xml"/><Relationship Id="rId147" Type="http://schemas.openxmlformats.org/officeDocument/2006/relationships/tags" Target="../tags/tag146.xml"/><Relationship Id="rId148" Type="http://schemas.openxmlformats.org/officeDocument/2006/relationships/tags" Target="../tags/tag147.xml"/><Relationship Id="rId149" Type="http://schemas.openxmlformats.org/officeDocument/2006/relationships/tags" Target="../tags/tag148.xml"/><Relationship Id="rId230" Type="http://schemas.openxmlformats.org/officeDocument/2006/relationships/tags" Target="../tags/tag229.xml"/><Relationship Id="rId231" Type="http://schemas.openxmlformats.org/officeDocument/2006/relationships/tags" Target="../tags/tag230.xml"/><Relationship Id="rId232" Type="http://schemas.openxmlformats.org/officeDocument/2006/relationships/tags" Target="../tags/tag231.xml"/><Relationship Id="rId233" Type="http://schemas.openxmlformats.org/officeDocument/2006/relationships/tags" Target="../tags/tag232.xml"/><Relationship Id="rId234" Type="http://schemas.openxmlformats.org/officeDocument/2006/relationships/tags" Target="../tags/tag233.xml"/><Relationship Id="rId235" Type="http://schemas.openxmlformats.org/officeDocument/2006/relationships/tags" Target="../tags/tag234.xml"/><Relationship Id="rId236" Type="http://schemas.openxmlformats.org/officeDocument/2006/relationships/tags" Target="../tags/tag235.xml"/><Relationship Id="rId237" Type="http://schemas.openxmlformats.org/officeDocument/2006/relationships/tags" Target="../tags/tag236.xml"/><Relationship Id="rId238" Type="http://schemas.openxmlformats.org/officeDocument/2006/relationships/tags" Target="../tags/tag237.xml"/><Relationship Id="rId239" Type="http://schemas.openxmlformats.org/officeDocument/2006/relationships/tags" Target="../tags/tag238.xml"/><Relationship Id="rId320" Type="http://schemas.openxmlformats.org/officeDocument/2006/relationships/tags" Target="../tags/tag319.xml"/><Relationship Id="rId321" Type="http://schemas.openxmlformats.org/officeDocument/2006/relationships/tags" Target="../tags/tag320.xml"/><Relationship Id="rId322" Type="http://schemas.openxmlformats.org/officeDocument/2006/relationships/tags" Target="../tags/tag321.xml"/><Relationship Id="rId323" Type="http://schemas.openxmlformats.org/officeDocument/2006/relationships/tags" Target="../tags/tag322.xml"/><Relationship Id="rId324" Type="http://schemas.openxmlformats.org/officeDocument/2006/relationships/tags" Target="../tags/tag323.xml"/><Relationship Id="rId325" Type="http://schemas.openxmlformats.org/officeDocument/2006/relationships/tags" Target="../tags/tag324.xml"/><Relationship Id="rId326" Type="http://schemas.openxmlformats.org/officeDocument/2006/relationships/slideLayout" Target="../slideLayouts/slideLayout34.xml"/><Relationship Id="rId327" Type="http://schemas.openxmlformats.org/officeDocument/2006/relationships/notesSlide" Target="../notesSlides/notesSlide1.xml"/><Relationship Id="rId328" Type="http://schemas.openxmlformats.org/officeDocument/2006/relationships/oleObject" Target="../embeddings/oleObject1.bin"/><Relationship Id="rId329" Type="http://schemas.openxmlformats.org/officeDocument/2006/relationships/image" Target="../media/image3.emf"/><Relationship Id="rId50" Type="http://schemas.openxmlformats.org/officeDocument/2006/relationships/tags" Target="../tags/tag49.xml"/><Relationship Id="rId51" Type="http://schemas.openxmlformats.org/officeDocument/2006/relationships/tags" Target="../tags/tag50.xml"/><Relationship Id="rId52" Type="http://schemas.openxmlformats.org/officeDocument/2006/relationships/tags" Target="../tags/tag51.xml"/><Relationship Id="rId53" Type="http://schemas.openxmlformats.org/officeDocument/2006/relationships/tags" Target="../tags/tag52.xml"/><Relationship Id="rId54" Type="http://schemas.openxmlformats.org/officeDocument/2006/relationships/tags" Target="../tags/tag53.xml"/><Relationship Id="rId55" Type="http://schemas.openxmlformats.org/officeDocument/2006/relationships/tags" Target="../tags/tag54.xml"/><Relationship Id="rId56" Type="http://schemas.openxmlformats.org/officeDocument/2006/relationships/tags" Target="../tags/tag55.xml"/><Relationship Id="rId57" Type="http://schemas.openxmlformats.org/officeDocument/2006/relationships/tags" Target="../tags/tag56.xml"/><Relationship Id="rId58" Type="http://schemas.openxmlformats.org/officeDocument/2006/relationships/tags" Target="../tags/tag57.xml"/><Relationship Id="rId59" Type="http://schemas.openxmlformats.org/officeDocument/2006/relationships/tags" Target="../tags/tag58.xml"/><Relationship Id="rId150" Type="http://schemas.openxmlformats.org/officeDocument/2006/relationships/tags" Target="../tags/tag149.xml"/><Relationship Id="rId151" Type="http://schemas.openxmlformats.org/officeDocument/2006/relationships/tags" Target="../tags/tag150.xml"/><Relationship Id="rId152" Type="http://schemas.openxmlformats.org/officeDocument/2006/relationships/tags" Target="../tags/tag151.xml"/><Relationship Id="rId153" Type="http://schemas.openxmlformats.org/officeDocument/2006/relationships/tags" Target="../tags/tag152.xml"/><Relationship Id="rId154" Type="http://schemas.openxmlformats.org/officeDocument/2006/relationships/tags" Target="../tags/tag153.xml"/><Relationship Id="rId155" Type="http://schemas.openxmlformats.org/officeDocument/2006/relationships/tags" Target="../tags/tag154.xml"/><Relationship Id="rId156" Type="http://schemas.openxmlformats.org/officeDocument/2006/relationships/tags" Target="../tags/tag155.xml"/><Relationship Id="rId157" Type="http://schemas.openxmlformats.org/officeDocument/2006/relationships/tags" Target="../tags/tag156.xml"/><Relationship Id="rId158" Type="http://schemas.openxmlformats.org/officeDocument/2006/relationships/tags" Target="../tags/tag157.xml"/><Relationship Id="rId159" Type="http://schemas.openxmlformats.org/officeDocument/2006/relationships/tags" Target="../tags/tag158.xml"/><Relationship Id="rId240" Type="http://schemas.openxmlformats.org/officeDocument/2006/relationships/tags" Target="../tags/tag239.xml"/><Relationship Id="rId241" Type="http://schemas.openxmlformats.org/officeDocument/2006/relationships/tags" Target="../tags/tag240.xml"/><Relationship Id="rId242" Type="http://schemas.openxmlformats.org/officeDocument/2006/relationships/tags" Target="../tags/tag241.xml"/><Relationship Id="rId243" Type="http://schemas.openxmlformats.org/officeDocument/2006/relationships/tags" Target="../tags/tag242.xml"/><Relationship Id="rId244" Type="http://schemas.openxmlformats.org/officeDocument/2006/relationships/tags" Target="../tags/tag243.xml"/><Relationship Id="rId245" Type="http://schemas.openxmlformats.org/officeDocument/2006/relationships/tags" Target="../tags/tag244.xml"/><Relationship Id="rId246" Type="http://schemas.openxmlformats.org/officeDocument/2006/relationships/tags" Target="../tags/tag245.xml"/><Relationship Id="rId247" Type="http://schemas.openxmlformats.org/officeDocument/2006/relationships/tags" Target="../tags/tag246.xml"/><Relationship Id="rId248" Type="http://schemas.openxmlformats.org/officeDocument/2006/relationships/tags" Target="../tags/tag247.xml"/><Relationship Id="rId249" Type="http://schemas.openxmlformats.org/officeDocument/2006/relationships/tags" Target="../tags/tag248.xml"/><Relationship Id="rId60" Type="http://schemas.openxmlformats.org/officeDocument/2006/relationships/tags" Target="../tags/tag59.xml"/><Relationship Id="rId61" Type="http://schemas.openxmlformats.org/officeDocument/2006/relationships/tags" Target="../tags/tag60.xml"/><Relationship Id="rId62" Type="http://schemas.openxmlformats.org/officeDocument/2006/relationships/tags" Target="../tags/tag61.xml"/><Relationship Id="rId63" Type="http://schemas.openxmlformats.org/officeDocument/2006/relationships/tags" Target="../tags/tag62.xml"/><Relationship Id="rId64" Type="http://schemas.openxmlformats.org/officeDocument/2006/relationships/tags" Target="../tags/tag63.xml"/><Relationship Id="rId65" Type="http://schemas.openxmlformats.org/officeDocument/2006/relationships/tags" Target="../tags/tag64.xml"/><Relationship Id="rId66" Type="http://schemas.openxmlformats.org/officeDocument/2006/relationships/tags" Target="../tags/tag65.xml"/><Relationship Id="rId67" Type="http://schemas.openxmlformats.org/officeDocument/2006/relationships/tags" Target="../tags/tag66.xml"/><Relationship Id="rId68" Type="http://schemas.openxmlformats.org/officeDocument/2006/relationships/tags" Target="../tags/tag67.xml"/><Relationship Id="rId69" Type="http://schemas.openxmlformats.org/officeDocument/2006/relationships/tags" Target="../tags/tag68.xml"/><Relationship Id="rId160" Type="http://schemas.openxmlformats.org/officeDocument/2006/relationships/tags" Target="../tags/tag159.xml"/><Relationship Id="rId161" Type="http://schemas.openxmlformats.org/officeDocument/2006/relationships/tags" Target="../tags/tag160.xml"/><Relationship Id="rId162" Type="http://schemas.openxmlformats.org/officeDocument/2006/relationships/tags" Target="../tags/tag161.xml"/><Relationship Id="rId163" Type="http://schemas.openxmlformats.org/officeDocument/2006/relationships/tags" Target="../tags/tag162.xml"/><Relationship Id="rId164" Type="http://schemas.openxmlformats.org/officeDocument/2006/relationships/tags" Target="../tags/tag163.xml"/><Relationship Id="rId165" Type="http://schemas.openxmlformats.org/officeDocument/2006/relationships/tags" Target="../tags/tag164.xml"/><Relationship Id="rId166" Type="http://schemas.openxmlformats.org/officeDocument/2006/relationships/tags" Target="../tags/tag165.xml"/><Relationship Id="rId167" Type="http://schemas.openxmlformats.org/officeDocument/2006/relationships/tags" Target="../tags/tag166.xml"/><Relationship Id="rId168" Type="http://schemas.openxmlformats.org/officeDocument/2006/relationships/tags" Target="../tags/tag167.xml"/><Relationship Id="rId169" Type="http://schemas.openxmlformats.org/officeDocument/2006/relationships/tags" Target="../tags/tag168.xml"/><Relationship Id="rId250" Type="http://schemas.openxmlformats.org/officeDocument/2006/relationships/tags" Target="../tags/tag249.xml"/><Relationship Id="rId251" Type="http://schemas.openxmlformats.org/officeDocument/2006/relationships/tags" Target="../tags/tag250.xml"/><Relationship Id="rId252" Type="http://schemas.openxmlformats.org/officeDocument/2006/relationships/tags" Target="../tags/tag251.xml"/><Relationship Id="rId253" Type="http://schemas.openxmlformats.org/officeDocument/2006/relationships/tags" Target="../tags/tag252.xml"/><Relationship Id="rId254" Type="http://schemas.openxmlformats.org/officeDocument/2006/relationships/tags" Target="../tags/tag253.xml"/><Relationship Id="rId255" Type="http://schemas.openxmlformats.org/officeDocument/2006/relationships/tags" Target="../tags/tag254.xml"/><Relationship Id="rId256" Type="http://schemas.openxmlformats.org/officeDocument/2006/relationships/tags" Target="../tags/tag255.xml"/><Relationship Id="rId257" Type="http://schemas.openxmlformats.org/officeDocument/2006/relationships/tags" Target="../tags/tag256.xml"/><Relationship Id="rId258" Type="http://schemas.openxmlformats.org/officeDocument/2006/relationships/tags" Target="../tags/tag257.xml"/><Relationship Id="rId259" Type="http://schemas.openxmlformats.org/officeDocument/2006/relationships/tags" Target="../tags/tag258.xml"/><Relationship Id="rId100" Type="http://schemas.openxmlformats.org/officeDocument/2006/relationships/tags" Target="../tags/tag99.xml"/><Relationship Id="rId101" Type="http://schemas.openxmlformats.org/officeDocument/2006/relationships/tags" Target="../tags/tag100.xml"/><Relationship Id="rId102" Type="http://schemas.openxmlformats.org/officeDocument/2006/relationships/tags" Target="../tags/tag101.xml"/><Relationship Id="rId103" Type="http://schemas.openxmlformats.org/officeDocument/2006/relationships/tags" Target="../tags/tag102.xml"/><Relationship Id="rId104" Type="http://schemas.openxmlformats.org/officeDocument/2006/relationships/tags" Target="../tags/tag103.xml"/><Relationship Id="rId105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25.xm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4" Type="http://schemas.openxmlformats.org/officeDocument/2006/relationships/tags" Target="../tags/tag329.xml"/><Relationship Id="rId5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1" Type="http://schemas.openxmlformats.org/officeDocument/2006/relationships/tags" Target="../tags/tag326.xml"/><Relationship Id="rId2" Type="http://schemas.openxmlformats.org/officeDocument/2006/relationships/tags" Target="../tags/tag3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34" y="233244"/>
            <a:ext cx="4858255" cy="6193259"/>
          </a:xfrm>
          <a:prstGeom prst="rect">
            <a:avLst/>
          </a:prstGeom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2862777"/>
          </a:xfrm>
        </p:spPr>
        <p:txBody>
          <a:bodyPr/>
          <a:lstStyle/>
          <a:p>
            <a:pPr algn="ctr"/>
            <a:r>
              <a:rPr lang="ru-RU" sz="2800" dirty="0" smtClean="0"/>
              <a:t>УПРАВЛЕНИЕ УСТОЙЧИВЫМ РАЗВИТИЕМ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13534" y="273051"/>
            <a:ext cx="4773265" cy="557099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3822598"/>
            <a:ext cx="3008313" cy="2303565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2000" dirty="0" smtClean="0"/>
              <a:t>Монография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</a:t>
            </a:r>
            <a:r>
              <a:rPr lang="ru-RU" sz="2000" dirty="0" smtClean="0"/>
              <a:t>од редакцией проф.</a:t>
            </a:r>
          </a:p>
          <a:p>
            <a:pPr algn="ctr"/>
            <a:r>
              <a:rPr lang="ru-RU" sz="2000" dirty="0" smtClean="0"/>
              <a:t> А.В. </a:t>
            </a:r>
            <a:r>
              <a:rPr lang="ru-RU" sz="2000" dirty="0" err="1" smtClean="0"/>
              <a:t>Трачука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505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" name="Object 35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3047" y="265238"/>
          <a:ext cx="1352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328" imgW="270" imgH="270" progId="TCLayout.ActiveDocument.1">
                  <p:embed/>
                </p:oleObj>
              </mc:Choice>
              <mc:Fallback>
                <p:oleObj name="think-cell Slide" r:id="rId3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9"/>
                      <a:stretch>
                        <a:fillRect/>
                      </a:stretch>
                    </p:blipFill>
                    <p:spPr>
                      <a:xfrm>
                        <a:off x="353047" y="265238"/>
                        <a:ext cx="1352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56" y="179572"/>
            <a:ext cx="6257819" cy="531751"/>
          </a:xfrm>
        </p:spPr>
        <p:txBody>
          <a:bodyPr anchor="t"/>
          <a:lstStyle/>
          <a:p>
            <a:r>
              <a:rPr lang="ru-RU" sz="1730" dirty="0"/>
              <a:t/>
            </a:r>
            <a:br>
              <a:rPr lang="ru-RU" sz="1730" dirty="0"/>
            </a:br>
            <a:r>
              <a:rPr lang="ru-RU" sz="2800" dirty="0" smtClean="0"/>
              <a:t>Особенности монографии</a:t>
            </a:r>
            <a:endParaRPr lang="en-US" sz="2800" dirty="0"/>
          </a:p>
        </p:txBody>
      </p:sp>
      <p:grpSp>
        <p:nvGrpSpPr>
          <p:cNvPr id="4" name="World"/>
          <p:cNvGrpSpPr/>
          <p:nvPr>
            <p:custDataLst>
              <p:tags r:id="rId3"/>
            </p:custDataLst>
          </p:nvPr>
        </p:nvGrpSpPr>
        <p:grpSpPr>
          <a:xfrm>
            <a:off x="359070" y="1932634"/>
            <a:ext cx="8504698" cy="4429724"/>
            <a:chOff x="137614" y="1055629"/>
            <a:chExt cx="9200900" cy="5266350"/>
          </a:xfrm>
          <a:solidFill>
            <a:srgbClr val="DCDDDD"/>
          </a:solidFill>
        </p:grpSpPr>
        <p:sp>
          <p:nvSpPr>
            <p:cNvPr id="5" name="Ghana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4371760" y="4341831"/>
              <a:ext cx="114689" cy="168523"/>
            </a:xfrm>
            <a:custGeom>
              <a:avLst/>
              <a:gdLst/>
              <a:ahLst/>
              <a:cxnLst>
                <a:cxn ang="0">
                  <a:pos x="239" y="279"/>
                </a:cxn>
                <a:cxn ang="0">
                  <a:pos x="215" y="252"/>
                </a:cxn>
                <a:cxn ang="0">
                  <a:pos x="209" y="231"/>
                </a:cxn>
                <a:cxn ang="0">
                  <a:pos x="209" y="188"/>
                </a:cxn>
                <a:cxn ang="0">
                  <a:pos x="204" y="114"/>
                </a:cxn>
                <a:cxn ang="0">
                  <a:pos x="200" y="95"/>
                </a:cxn>
                <a:cxn ang="0">
                  <a:pos x="194" y="68"/>
                </a:cxn>
                <a:cxn ang="0">
                  <a:pos x="187" y="48"/>
                </a:cxn>
                <a:cxn ang="0">
                  <a:pos x="176" y="33"/>
                </a:cxn>
                <a:cxn ang="0">
                  <a:pos x="166" y="21"/>
                </a:cxn>
                <a:cxn ang="0">
                  <a:pos x="170" y="11"/>
                </a:cxn>
                <a:cxn ang="0">
                  <a:pos x="172" y="5"/>
                </a:cxn>
                <a:cxn ang="0">
                  <a:pos x="162" y="3"/>
                </a:cxn>
                <a:cxn ang="0">
                  <a:pos x="145" y="3"/>
                </a:cxn>
                <a:cxn ang="0">
                  <a:pos x="129" y="12"/>
                </a:cxn>
                <a:cxn ang="0">
                  <a:pos x="86" y="6"/>
                </a:cxn>
                <a:cxn ang="0">
                  <a:pos x="47" y="5"/>
                </a:cxn>
                <a:cxn ang="0">
                  <a:pos x="19" y="8"/>
                </a:cxn>
                <a:cxn ang="0">
                  <a:pos x="14" y="24"/>
                </a:cxn>
                <a:cxn ang="0">
                  <a:pos x="20" y="35"/>
                </a:cxn>
                <a:cxn ang="0">
                  <a:pos x="24" y="44"/>
                </a:cxn>
                <a:cxn ang="0">
                  <a:pos x="25" y="65"/>
                </a:cxn>
                <a:cxn ang="0">
                  <a:pos x="25" y="82"/>
                </a:cxn>
                <a:cxn ang="0">
                  <a:pos x="28" y="95"/>
                </a:cxn>
                <a:cxn ang="0">
                  <a:pos x="30" y="103"/>
                </a:cxn>
                <a:cxn ang="0">
                  <a:pos x="25" y="111"/>
                </a:cxn>
                <a:cxn ang="0">
                  <a:pos x="31" y="116"/>
                </a:cxn>
                <a:cxn ang="0">
                  <a:pos x="41" y="159"/>
                </a:cxn>
                <a:cxn ang="0">
                  <a:pos x="36" y="165"/>
                </a:cxn>
                <a:cxn ang="0">
                  <a:pos x="28" y="171"/>
                </a:cxn>
                <a:cxn ang="0">
                  <a:pos x="22" y="182"/>
                </a:cxn>
                <a:cxn ang="0">
                  <a:pos x="14" y="204"/>
                </a:cxn>
                <a:cxn ang="0">
                  <a:pos x="11" y="220"/>
                </a:cxn>
                <a:cxn ang="0">
                  <a:pos x="1" y="234"/>
                </a:cxn>
                <a:cxn ang="0">
                  <a:pos x="0" y="259"/>
                </a:cxn>
                <a:cxn ang="0">
                  <a:pos x="11" y="295"/>
                </a:cxn>
                <a:cxn ang="0">
                  <a:pos x="22" y="301"/>
                </a:cxn>
                <a:cxn ang="0">
                  <a:pos x="27" y="315"/>
                </a:cxn>
                <a:cxn ang="0">
                  <a:pos x="21" y="331"/>
                </a:cxn>
                <a:cxn ang="0">
                  <a:pos x="11" y="328"/>
                </a:cxn>
                <a:cxn ang="0">
                  <a:pos x="5" y="336"/>
                </a:cxn>
                <a:cxn ang="0">
                  <a:pos x="67" y="356"/>
                </a:cxn>
                <a:cxn ang="0">
                  <a:pos x="95" y="338"/>
                </a:cxn>
                <a:cxn ang="0">
                  <a:pos x="137" y="328"/>
                </a:cxn>
                <a:cxn ang="0">
                  <a:pos x="183" y="302"/>
                </a:cxn>
                <a:cxn ang="0">
                  <a:pos x="196" y="300"/>
                </a:cxn>
                <a:cxn ang="0">
                  <a:pos x="219" y="300"/>
                </a:cxn>
                <a:cxn ang="0">
                  <a:pos x="240" y="283"/>
                </a:cxn>
              </a:cxnLst>
              <a:rect l="0" t="0" r="r" b="b"/>
              <a:pathLst>
                <a:path w="242" h="356">
                  <a:moveTo>
                    <a:pt x="242" y="281"/>
                  </a:moveTo>
                  <a:lnTo>
                    <a:pt x="239" y="279"/>
                  </a:lnTo>
                  <a:lnTo>
                    <a:pt x="223" y="262"/>
                  </a:lnTo>
                  <a:lnTo>
                    <a:pt x="215" y="252"/>
                  </a:lnTo>
                  <a:lnTo>
                    <a:pt x="210" y="241"/>
                  </a:lnTo>
                  <a:lnTo>
                    <a:pt x="209" y="231"/>
                  </a:lnTo>
                  <a:lnTo>
                    <a:pt x="208" y="209"/>
                  </a:lnTo>
                  <a:lnTo>
                    <a:pt x="209" y="188"/>
                  </a:lnTo>
                  <a:lnTo>
                    <a:pt x="205" y="148"/>
                  </a:lnTo>
                  <a:lnTo>
                    <a:pt x="204" y="114"/>
                  </a:lnTo>
                  <a:lnTo>
                    <a:pt x="203" y="101"/>
                  </a:lnTo>
                  <a:lnTo>
                    <a:pt x="200" y="95"/>
                  </a:lnTo>
                  <a:lnTo>
                    <a:pt x="196" y="89"/>
                  </a:lnTo>
                  <a:lnTo>
                    <a:pt x="194" y="68"/>
                  </a:lnTo>
                  <a:lnTo>
                    <a:pt x="191" y="53"/>
                  </a:lnTo>
                  <a:lnTo>
                    <a:pt x="187" y="48"/>
                  </a:lnTo>
                  <a:lnTo>
                    <a:pt x="180" y="41"/>
                  </a:lnTo>
                  <a:lnTo>
                    <a:pt x="176" y="33"/>
                  </a:lnTo>
                  <a:lnTo>
                    <a:pt x="167" y="27"/>
                  </a:lnTo>
                  <a:lnTo>
                    <a:pt x="166" y="21"/>
                  </a:lnTo>
                  <a:lnTo>
                    <a:pt x="170" y="16"/>
                  </a:lnTo>
                  <a:lnTo>
                    <a:pt x="170" y="11"/>
                  </a:lnTo>
                  <a:lnTo>
                    <a:pt x="173" y="6"/>
                  </a:lnTo>
                  <a:lnTo>
                    <a:pt x="172" y="5"/>
                  </a:lnTo>
                  <a:lnTo>
                    <a:pt x="164" y="4"/>
                  </a:lnTo>
                  <a:lnTo>
                    <a:pt x="162" y="3"/>
                  </a:lnTo>
                  <a:lnTo>
                    <a:pt x="162" y="0"/>
                  </a:lnTo>
                  <a:lnTo>
                    <a:pt x="145" y="3"/>
                  </a:lnTo>
                  <a:lnTo>
                    <a:pt x="133" y="11"/>
                  </a:lnTo>
                  <a:lnTo>
                    <a:pt x="129" y="12"/>
                  </a:lnTo>
                  <a:lnTo>
                    <a:pt x="112" y="11"/>
                  </a:lnTo>
                  <a:lnTo>
                    <a:pt x="86" y="6"/>
                  </a:lnTo>
                  <a:lnTo>
                    <a:pt x="58" y="8"/>
                  </a:lnTo>
                  <a:lnTo>
                    <a:pt x="47" y="5"/>
                  </a:lnTo>
                  <a:lnTo>
                    <a:pt x="36" y="5"/>
                  </a:lnTo>
                  <a:lnTo>
                    <a:pt x="19" y="8"/>
                  </a:lnTo>
                  <a:lnTo>
                    <a:pt x="14" y="16"/>
                  </a:lnTo>
                  <a:lnTo>
                    <a:pt x="14" y="24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0" y="43"/>
                  </a:lnTo>
                  <a:lnTo>
                    <a:pt x="24" y="44"/>
                  </a:lnTo>
                  <a:lnTo>
                    <a:pt x="22" y="57"/>
                  </a:lnTo>
                  <a:lnTo>
                    <a:pt x="25" y="65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8" y="89"/>
                  </a:lnTo>
                  <a:lnTo>
                    <a:pt x="28" y="95"/>
                  </a:lnTo>
                  <a:lnTo>
                    <a:pt x="27" y="98"/>
                  </a:lnTo>
                  <a:lnTo>
                    <a:pt x="30" y="103"/>
                  </a:lnTo>
                  <a:lnTo>
                    <a:pt x="25" y="108"/>
                  </a:lnTo>
                  <a:lnTo>
                    <a:pt x="25" y="111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8" y="143"/>
                  </a:lnTo>
                  <a:lnTo>
                    <a:pt x="41" y="159"/>
                  </a:lnTo>
                  <a:lnTo>
                    <a:pt x="36" y="160"/>
                  </a:lnTo>
                  <a:lnTo>
                    <a:pt x="36" y="165"/>
                  </a:lnTo>
                  <a:lnTo>
                    <a:pt x="32" y="166"/>
                  </a:lnTo>
                  <a:lnTo>
                    <a:pt x="28" y="171"/>
                  </a:lnTo>
                  <a:lnTo>
                    <a:pt x="26" y="173"/>
                  </a:lnTo>
                  <a:lnTo>
                    <a:pt x="22" y="182"/>
                  </a:lnTo>
                  <a:lnTo>
                    <a:pt x="16" y="195"/>
                  </a:lnTo>
                  <a:lnTo>
                    <a:pt x="14" y="204"/>
                  </a:lnTo>
                  <a:lnTo>
                    <a:pt x="14" y="215"/>
                  </a:lnTo>
                  <a:lnTo>
                    <a:pt x="11" y="220"/>
                  </a:lnTo>
                  <a:lnTo>
                    <a:pt x="5" y="227"/>
                  </a:lnTo>
                  <a:lnTo>
                    <a:pt x="1" y="234"/>
                  </a:lnTo>
                  <a:lnTo>
                    <a:pt x="0" y="251"/>
                  </a:lnTo>
                  <a:lnTo>
                    <a:pt x="0" y="259"/>
                  </a:lnTo>
                  <a:lnTo>
                    <a:pt x="8" y="279"/>
                  </a:lnTo>
                  <a:lnTo>
                    <a:pt x="11" y="295"/>
                  </a:lnTo>
                  <a:lnTo>
                    <a:pt x="15" y="300"/>
                  </a:lnTo>
                  <a:lnTo>
                    <a:pt x="22" y="301"/>
                  </a:lnTo>
                  <a:lnTo>
                    <a:pt x="25" y="302"/>
                  </a:lnTo>
                  <a:lnTo>
                    <a:pt x="27" y="315"/>
                  </a:lnTo>
                  <a:lnTo>
                    <a:pt x="27" y="329"/>
                  </a:lnTo>
                  <a:lnTo>
                    <a:pt x="21" y="331"/>
                  </a:lnTo>
                  <a:lnTo>
                    <a:pt x="17" y="328"/>
                  </a:lnTo>
                  <a:lnTo>
                    <a:pt x="11" y="328"/>
                  </a:lnTo>
                  <a:lnTo>
                    <a:pt x="9" y="329"/>
                  </a:lnTo>
                  <a:lnTo>
                    <a:pt x="5" y="336"/>
                  </a:lnTo>
                  <a:lnTo>
                    <a:pt x="41" y="345"/>
                  </a:lnTo>
                  <a:lnTo>
                    <a:pt x="67" y="356"/>
                  </a:lnTo>
                  <a:lnTo>
                    <a:pt x="87" y="345"/>
                  </a:lnTo>
                  <a:lnTo>
                    <a:pt x="95" y="338"/>
                  </a:lnTo>
                  <a:lnTo>
                    <a:pt x="103" y="336"/>
                  </a:lnTo>
                  <a:lnTo>
                    <a:pt x="137" y="328"/>
                  </a:lnTo>
                  <a:lnTo>
                    <a:pt x="166" y="311"/>
                  </a:lnTo>
                  <a:lnTo>
                    <a:pt x="183" y="302"/>
                  </a:lnTo>
                  <a:lnTo>
                    <a:pt x="188" y="300"/>
                  </a:lnTo>
                  <a:lnTo>
                    <a:pt x="196" y="300"/>
                  </a:lnTo>
                  <a:lnTo>
                    <a:pt x="215" y="296"/>
                  </a:lnTo>
                  <a:lnTo>
                    <a:pt x="219" y="300"/>
                  </a:lnTo>
                  <a:lnTo>
                    <a:pt x="229" y="299"/>
                  </a:lnTo>
                  <a:lnTo>
                    <a:pt x="240" y="283"/>
                  </a:lnTo>
                  <a:lnTo>
                    <a:pt x="242" y="28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Burkina Faso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gray">
            <a:xfrm>
              <a:off x="4320267" y="4241186"/>
              <a:ext cx="194270" cy="145117"/>
            </a:xfrm>
            <a:custGeom>
              <a:avLst/>
              <a:gdLst/>
              <a:ahLst/>
              <a:cxnLst>
                <a:cxn ang="0">
                  <a:pos x="242" y="9"/>
                </a:cxn>
                <a:cxn ang="0">
                  <a:pos x="182" y="49"/>
                </a:cxn>
                <a:cxn ang="0">
                  <a:pos x="113" y="91"/>
                </a:cxn>
                <a:cxn ang="0">
                  <a:pos x="83" y="96"/>
                </a:cxn>
                <a:cxn ang="0">
                  <a:pos x="64" y="119"/>
                </a:cxn>
                <a:cxn ang="0">
                  <a:pos x="46" y="162"/>
                </a:cxn>
                <a:cxn ang="0">
                  <a:pos x="16" y="188"/>
                </a:cxn>
                <a:cxn ang="0">
                  <a:pos x="1" y="224"/>
                </a:cxn>
                <a:cxn ang="0">
                  <a:pos x="1" y="259"/>
                </a:cxn>
                <a:cxn ang="0">
                  <a:pos x="5" y="267"/>
                </a:cxn>
                <a:cxn ang="0">
                  <a:pos x="11" y="275"/>
                </a:cxn>
                <a:cxn ang="0">
                  <a:pos x="15" y="284"/>
                </a:cxn>
                <a:cxn ang="0">
                  <a:pos x="24" y="291"/>
                </a:cxn>
                <a:cxn ang="0">
                  <a:pos x="35" y="294"/>
                </a:cxn>
                <a:cxn ang="0">
                  <a:pos x="40" y="295"/>
                </a:cxn>
                <a:cxn ang="0">
                  <a:pos x="53" y="290"/>
                </a:cxn>
                <a:cxn ang="0">
                  <a:pos x="79" y="283"/>
                </a:cxn>
                <a:cxn ang="0">
                  <a:pos x="107" y="285"/>
                </a:cxn>
                <a:cxn ang="0">
                  <a:pos x="119" y="290"/>
                </a:cxn>
                <a:cxn ang="0">
                  <a:pos x="130" y="306"/>
                </a:cxn>
                <a:cxn ang="0">
                  <a:pos x="141" y="305"/>
                </a:cxn>
                <a:cxn ang="0">
                  <a:pos x="138" y="281"/>
                </a:cxn>
                <a:cxn ang="0">
                  <a:pos x="133" y="259"/>
                </a:cxn>
                <a:cxn ang="0">
                  <a:pos x="127" y="240"/>
                </a:cxn>
                <a:cxn ang="0">
                  <a:pos x="149" y="221"/>
                </a:cxn>
                <a:cxn ang="0">
                  <a:pos x="199" y="222"/>
                </a:cxn>
                <a:cxn ang="0">
                  <a:pos x="246" y="227"/>
                </a:cxn>
                <a:cxn ang="0">
                  <a:pos x="275" y="217"/>
                </a:cxn>
                <a:cxn ang="0">
                  <a:pos x="317" y="227"/>
                </a:cxn>
                <a:cxn ang="0">
                  <a:pos x="336" y="224"/>
                </a:cxn>
                <a:cxn ang="0">
                  <a:pos x="344" y="214"/>
                </a:cxn>
                <a:cxn ang="0">
                  <a:pos x="350" y="208"/>
                </a:cxn>
                <a:cxn ang="0">
                  <a:pos x="364" y="195"/>
                </a:cxn>
                <a:cxn ang="0">
                  <a:pos x="387" y="197"/>
                </a:cxn>
                <a:cxn ang="0">
                  <a:pos x="410" y="185"/>
                </a:cxn>
                <a:cxn ang="0">
                  <a:pos x="415" y="177"/>
                </a:cxn>
                <a:cxn ang="0">
                  <a:pos x="417" y="171"/>
                </a:cxn>
                <a:cxn ang="0">
                  <a:pos x="398" y="150"/>
                </a:cxn>
                <a:cxn ang="0">
                  <a:pos x="408" y="145"/>
                </a:cxn>
                <a:cxn ang="0">
                  <a:pos x="402" y="130"/>
                </a:cxn>
                <a:cxn ang="0">
                  <a:pos x="387" y="133"/>
                </a:cxn>
                <a:cxn ang="0">
                  <a:pos x="368" y="131"/>
                </a:cxn>
                <a:cxn ang="0">
                  <a:pos x="345" y="108"/>
                </a:cxn>
                <a:cxn ang="0">
                  <a:pos x="317" y="70"/>
                </a:cxn>
                <a:cxn ang="0">
                  <a:pos x="302" y="39"/>
                </a:cxn>
                <a:cxn ang="0">
                  <a:pos x="290" y="26"/>
                </a:cxn>
                <a:cxn ang="0">
                  <a:pos x="295" y="0"/>
                </a:cxn>
              </a:cxnLst>
              <a:rect l="0" t="0" r="r" b="b"/>
              <a:pathLst>
                <a:path w="417" h="307">
                  <a:moveTo>
                    <a:pt x="295" y="0"/>
                  </a:moveTo>
                  <a:lnTo>
                    <a:pt x="262" y="1"/>
                  </a:lnTo>
                  <a:lnTo>
                    <a:pt x="242" y="9"/>
                  </a:lnTo>
                  <a:lnTo>
                    <a:pt x="234" y="12"/>
                  </a:lnTo>
                  <a:lnTo>
                    <a:pt x="219" y="25"/>
                  </a:lnTo>
                  <a:lnTo>
                    <a:pt x="182" y="49"/>
                  </a:lnTo>
                  <a:lnTo>
                    <a:pt x="170" y="65"/>
                  </a:lnTo>
                  <a:lnTo>
                    <a:pt x="151" y="79"/>
                  </a:lnTo>
                  <a:lnTo>
                    <a:pt x="113" y="91"/>
                  </a:lnTo>
                  <a:lnTo>
                    <a:pt x="101" y="93"/>
                  </a:lnTo>
                  <a:lnTo>
                    <a:pt x="89" y="95"/>
                  </a:lnTo>
                  <a:lnTo>
                    <a:pt x="83" y="96"/>
                  </a:lnTo>
                  <a:lnTo>
                    <a:pt x="74" y="102"/>
                  </a:lnTo>
                  <a:lnTo>
                    <a:pt x="69" y="108"/>
                  </a:lnTo>
                  <a:lnTo>
                    <a:pt x="64" y="119"/>
                  </a:lnTo>
                  <a:lnTo>
                    <a:pt x="60" y="134"/>
                  </a:lnTo>
                  <a:lnTo>
                    <a:pt x="53" y="152"/>
                  </a:lnTo>
                  <a:lnTo>
                    <a:pt x="46" y="162"/>
                  </a:lnTo>
                  <a:lnTo>
                    <a:pt x="30" y="174"/>
                  </a:lnTo>
                  <a:lnTo>
                    <a:pt x="20" y="183"/>
                  </a:lnTo>
                  <a:lnTo>
                    <a:pt x="16" y="188"/>
                  </a:lnTo>
                  <a:lnTo>
                    <a:pt x="11" y="197"/>
                  </a:lnTo>
                  <a:lnTo>
                    <a:pt x="10" y="206"/>
                  </a:lnTo>
                  <a:lnTo>
                    <a:pt x="1" y="224"/>
                  </a:lnTo>
                  <a:lnTo>
                    <a:pt x="0" y="235"/>
                  </a:lnTo>
                  <a:lnTo>
                    <a:pt x="0" y="248"/>
                  </a:lnTo>
                  <a:lnTo>
                    <a:pt x="1" y="259"/>
                  </a:lnTo>
                  <a:lnTo>
                    <a:pt x="4" y="260"/>
                  </a:lnTo>
                  <a:lnTo>
                    <a:pt x="4" y="262"/>
                  </a:lnTo>
                  <a:lnTo>
                    <a:pt x="5" y="267"/>
                  </a:lnTo>
                  <a:lnTo>
                    <a:pt x="6" y="268"/>
                  </a:lnTo>
                  <a:lnTo>
                    <a:pt x="8" y="269"/>
                  </a:lnTo>
                  <a:lnTo>
                    <a:pt x="11" y="275"/>
                  </a:lnTo>
                  <a:lnTo>
                    <a:pt x="14" y="276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9" y="284"/>
                  </a:lnTo>
                  <a:lnTo>
                    <a:pt x="22" y="287"/>
                  </a:lnTo>
                  <a:lnTo>
                    <a:pt x="24" y="291"/>
                  </a:lnTo>
                  <a:lnTo>
                    <a:pt x="31" y="295"/>
                  </a:lnTo>
                  <a:lnTo>
                    <a:pt x="31" y="294"/>
                  </a:lnTo>
                  <a:lnTo>
                    <a:pt x="35" y="294"/>
                  </a:lnTo>
                  <a:lnTo>
                    <a:pt x="37" y="291"/>
                  </a:lnTo>
                  <a:lnTo>
                    <a:pt x="38" y="291"/>
                  </a:lnTo>
                  <a:lnTo>
                    <a:pt x="40" y="295"/>
                  </a:lnTo>
                  <a:lnTo>
                    <a:pt x="47" y="298"/>
                  </a:lnTo>
                  <a:lnTo>
                    <a:pt x="51" y="296"/>
                  </a:lnTo>
                  <a:lnTo>
                    <a:pt x="53" y="290"/>
                  </a:lnTo>
                  <a:lnTo>
                    <a:pt x="59" y="289"/>
                  </a:lnTo>
                  <a:lnTo>
                    <a:pt x="67" y="286"/>
                  </a:lnTo>
                  <a:lnTo>
                    <a:pt x="79" y="283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7" y="285"/>
                  </a:lnTo>
                  <a:lnTo>
                    <a:pt x="112" y="280"/>
                  </a:lnTo>
                  <a:lnTo>
                    <a:pt x="113" y="280"/>
                  </a:lnTo>
                  <a:lnTo>
                    <a:pt x="119" y="290"/>
                  </a:lnTo>
                  <a:lnTo>
                    <a:pt x="124" y="291"/>
                  </a:lnTo>
                  <a:lnTo>
                    <a:pt x="125" y="296"/>
                  </a:lnTo>
                  <a:lnTo>
                    <a:pt x="130" y="306"/>
                  </a:lnTo>
                  <a:lnTo>
                    <a:pt x="133" y="307"/>
                  </a:lnTo>
                  <a:lnTo>
                    <a:pt x="139" y="307"/>
                  </a:lnTo>
                  <a:lnTo>
                    <a:pt x="141" y="305"/>
                  </a:lnTo>
                  <a:lnTo>
                    <a:pt x="138" y="298"/>
                  </a:lnTo>
                  <a:lnTo>
                    <a:pt x="138" y="292"/>
                  </a:lnTo>
                  <a:lnTo>
                    <a:pt x="138" y="281"/>
                  </a:lnTo>
                  <a:lnTo>
                    <a:pt x="135" y="273"/>
                  </a:lnTo>
                  <a:lnTo>
                    <a:pt x="137" y="260"/>
                  </a:lnTo>
                  <a:lnTo>
                    <a:pt x="133" y="259"/>
                  </a:lnTo>
                  <a:lnTo>
                    <a:pt x="133" y="251"/>
                  </a:lnTo>
                  <a:lnTo>
                    <a:pt x="130" y="248"/>
                  </a:lnTo>
                  <a:lnTo>
                    <a:pt x="127" y="240"/>
                  </a:lnTo>
                  <a:lnTo>
                    <a:pt x="128" y="232"/>
                  </a:lnTo>
                  <a:lnTo>
                    <a:pt x="132" y="224"/>
                  </a:lnTo>
                  <a:lnTo>
                    <a:pt x="149" y="221"/>
                  </a:lnTo>
                  <a:lnTo>
                    <a:pt x="160" y="221"/>
                  </a:lnTo>
                  <a:lnTo>
                    <a:pt x="171" y="224"/>
                  </a:lnTo>
                  <a:lnTo>
                    <a:pt x="199" y="222"/>
                  </a:lnTo>
                  <a:lnTo>
                    <a:pt x="225" y="227"/>
                  </a:lnTo>
                  <a:lnTo>
                    <a:pt x="242" y="228"/>
                  </a:lnTo>
                  <a:lnTo>
                    <a:pt x="246" y="227"/>
                  </a:lnTo>
                  <a:lnTo>
                    <a:pt x="258" y="219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310" y="222"/>
                  </a:lnTo>
                  <a:lnTo>
                    <a:pt x="313" y="227"/>
                  </a:lnTo>
                  <a:lnTo>
                    <a:pt x="317" y="227"/>
                  </a:lnTo>
                  <a:lnTo>
                    <a:pt x="320" y="225"/>
                  </a:lnTo>
                  <a:lnTo>
                    <a:pt x="334" y="225"/>
                  </a:lnTo>
                  <a:lnTo>
                    <a:pt x="336" y="224"/>
                  </a:lnTo>
                  <a:lnTo>
                    <a:pt x="339" y="220"/>
                  </a:lnTo>
                  <a:lnTo>
                    <a:pt x="343" y="220"/>
                  </a:lnTo>
                  <a:lnTo>
                    <a:pt x="344" y="214"/>
                  </a:lnTo>
                  <a:lnTo>
                    <a:pt x="347" y="211"/>
                  </a:lnTo>
                  <a:lnTo>
                    <a:pt x="348" y="210"/>
                  </a:lnTo>
                  <a:lnTo>
                    <a:pt x="350" y="208"/>
                  </a:lnTo>
                  <a:lnTo>
                    <a:pt x="354" y="209"/>
                  </a:lnTo>
                  <a:lnTo>
                    <a:pt x="361" y="197"/>
                  </a:lnTo>
                  <a:lnTo>
                    <a:pt x="364" y="195"/>
                  </a:lnTo>
                  <a:lnTo>
                    <a:pt x="370" y="195"/>
                  </a:lnTo>
                  <a:lnTo>
                    <a:pt x="379" y="199"/>
                  </a:lnTo>
                  <a:lnTo>
                    <a:pt x="387" y="197"/>
                  </a:lnTo>
                  <a:lnTo>
                    <a:pt x="393" y="199"/>
                  </a:lnTo>
                  <a:lnTo>
                    <a:pt x="398" y="197"/>
                  </a:lnTo>
                  <a:lnTo>
                    <a:pt x="410" y="185"/>
                  </a:lnTo>
                  <a:lnTo>
                    <a:pt x="412" y="182"/>
                  </a:lnTo>
                  <a:lnTo>
                    <a:pt x="412" y="181"/>
                  </a:lnTo>
                  <a:lnTo>
                    <a:pt x="415" y="177"/>
                  </a:lnTo>
                  <a:lnTo>
                    <a:pt x="417" y="172"/>
                  </a:lnTo>
                  <a:lnTo>
                    <a:pt x="417" y="170"/>
                  </a:lnTo>
                  <a:lnTo>
                    <a:pt x="417" y="171"/>
                  </a:lnTo>
                  <a:lnTo>
                    <a:pt x="406" y="161"/>
                  </a:lnTo>
                  <a:lnTo>
                    <a:pt x="399" y="154"/>
                  </a:lnTo>
                  <a:lnTo>
                    <a:pt x="398" y="150"/>
                  </a:lnTo>
                  <a:lnTo>
                    <a:pt x="399" y="146"/>
                  </a:lnTo>
                  <a:lnTo>
                    <a:pt x="403" y="145"/>
                  </a:lnTo>
                  <a:lnTo>
                    <a:pt x="408" y="145"/>
                  </a:lnTo>
                  <a:lnTo>
                    <a:pt x="409" y="142"/>
                  </a:lnTo>
                  <a:lnTo>
                    <a:pt x="408" y="140"/>
                  </a:lnTo>
                  <a:lnTo>
                    <a:pt x="402" y="130"/>
                  </a:lnTo>
                  <a:lnTo>
                    <a:pt x="396" y="127"/>
                  </a:lnTo>
                  <a:lnTo>
                    <a:pt x="392" y="128"/>
                  </a:lnTo>
                  <a:lnTo>
                    <a:pt x="387" y="133"/>
                  </a:lnTo>
                  <a:lnTo>
                    <a:pt x="382" y="134"/>
                  </a:lnTo>
                  <a:lnTo>
                    <a:pt x="379" y="134"/>
                  </a:lnTo>
                  <a:lnTo>
                    <a:pt x="368" y="131"/>
                  </a:lnTo>
                  <a:lnTo>
                    <a:pt x="360" y="127"/>
                  </a:lnTo>
                  <a:lnTo>
                    <a:pt x="349" y="114"/>
                  </a:lnTo>
                  <a:lnTo>
                    <a:pt x="345" y="108"/>
                  </a:lnTo>
                  <a:lnTo>
                    <a:pt x="339" y="93"/>
                  </a:lnTo>
                  <a:lnTo>
                    <a:pt x="334" y="84"/>
                  </a:lnTo>
                  <a:lnTo>
                    <a:pt x="317" y="70"/>
                  </a:lnTo>
                  <a:lnTo>
                    <a:pt x="305" y="55"/>
                  </a:lnTo>
                  <a:lnTo>
                    <a:pt x="301" y="48"/>
                  </a:lnTo>
                  <a:lnTo>
                    <a:pt x="302" y="39"/>
                  </a:lnTo>
                  <a:lnTo>
                    <a:pt x="301" y="37"/>
                  </a:lnTo>
                  <a:lnTo>
                    <a:pt x="291" y="28"/>
                  </a:lnTo>
                  <a:lnTo>
                    <a:pt x="290" y="26"/>
                  </a:lnTo>
                  <a:lnTo>
                    <a:pt x="293" y="16"/>
                  </a:lnTo>
                  <a:lnTo>
                    <a:pt x="294" y="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Cameroon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gray">
            <a:xfrm>
              <a:off x="4669016" y="4299701"/>
              <a:ext cx="196610" cy="287894"/>
            </a:xfrm>
            <a:custGeom>
              <a:avLst/>
              <a:gdLst/>
              <a:ahLst/>
              <a:cxnLst>
                <a:cxn ang="0">
                  <a:pos x="220" y="581"/>
                </a:cxn>
                <a:cxn ang="0">
                  <a:pos x="170" y="579"/>
                </a:cxn>
                <a:cxn ang="0">
                  <a:pos x="74" y="585"/>
                </a:cxn>
                <a:cxn ang="0">
                  <a:pos x="79" y="536"/>
                </a:cxn>
                <a:cxn ang="0">
                  <a:pos x="75" y="520"/>
                </a:cxn>
                <a:cxn ang="0">
                  <a:pos x="63" y="502"/>
                </a:cxn>
                <a:cxn ang="0">
                  <a:pos x="68" y="494"/>
                </a:cxn>
                <a:cxn ang="0">
                  <a:pos x="58" y="484"/>
                </a:cxn>
                <a:cxn ang="0">
                  <a:pos x="32" y="480"/>
                </a:cxn>
                <a:cxn ang="0">
                  <a:pos x="11" y="456"/>
                </a:cxn>
                <a:cxn ang="0">
                  <a:pos x="3" y="448"/>
                </a:cxn>
                <a:cxn ang="0">
                  <a:pos x="7" y="432"/>
                </a:cxn>
                <a:cxn ang="0">
                  <a:pos x="19" y="400"/>
                </a:cxn>
                <a:cxn ang="0">
                  <a:pos x="39" y="358"/>
                </a:cxn>
                <a:cxn ang="0">
                  <a:pos x="62" y="328"/>
                </a:cxn>
                <a:cxn ang="0">
                  <a:pos x="101" y="323"/>
                </a:cxn>
                <a:cxn ang="0">
                  <a:pos x="130" y="339"/>
                </a:cxn>
                <a:cxn ang="0">
                  <a:pos x="143" y="350"/>
                </a:cxn>
                <a:cxn ang="0">
                  <a:pos x="168" y="342"/>
                </a:cxn>
                <a:cxn ang="0">
                  <a:pos x="198" y="280"/>
                </a:cxn>
                <a:cxn ang="0">
                  <a:pos x="210" y="241"/>
                </a:cxn>
                <a:cxn ang="0">
                  <a:pos x="238" y="217"/>
                </a:cxn>
                <a:cxn ang="0">
                  <a:pos x="249" y="171"/>
                </a:cxn>
                <a:cxn ang="0">
                  <a:pos x="263" y="131"/>
                </a:cxn>
                <a:cxn ang="0">
                  <a:pos x="279" y="95"/>
                </a:cxn>
                <a:cxn ang="0">
                  <a:pos x="307" y="77"/>
                </a:cxn>
                <a:cxn ang="0">
                  <a:pos x="327" y="48"/>
                </a:cxn>
                <a:cxn ang="0">
                  <a:pos x="323" y="23"/>
                </a:cxn>
                <a:cxn ang="0">
                  <a:pos x="310" y="15"/>
                </a:cxn>
                <a:cxn ang="0">
                  <a:pos x="332" y="0"/>
                </a:cxn>
                <a:cxn ang="0">
                  <a:pos x="340" y="4"/>
                </a:cxn>
                <a:cxn ang="0">
                  <a:pos x="355" y="48"/>
                </a:cxn>
                <a:cxn ang="0">
                  <a:pos x="349" y="90"/>
                </a:cxn>
                <a:cxn ang="0">
                  <a:pos x="374" y="140"/>
                </a:cxn>
                <a:cxn ang="0">
                  <a:pos x="376" y="157"/>
                </a:cxn>
                <a:cxn ang="0">
                  <a:pos x="337" y="154"/>
                </a:cxn>
                <a:cxn ang="0">
                  <a:pos x="315" y="159"/>
                </a:cxn>
                <a:cxn ang="0">
                  <a:pos x="311" y="192"/>
                </a:cxn>
                <a:cxn ang="0">
                  <a:pos x="338" y="215"/>
                </a:cxn>
                <a:cxn ang="0">
                  <a:pos x="360" y="230"/>
                </a:cxn>
                <a:cxn ang="0">
                  <a:pos x="376" y="292"/>
                </a:cxn>
                <a:cxn ang="0">
                  <a:pos x="370" y="323"/>
                </a:cxn>
                <a:cxn ang="0">
                  <a:pos x="343" y="369"/>
                </a:cxn>
                <a:cxn ang="0">
                  <a:pos x="335" y="407"/>
                </a:cxn>
                <a:cxn ang="0">
                  <a:pos x="345" y="458"/>
                </a:cxn>
                <a:cxn ang="0">
                  <a:pos x="390" y="528"/>
                </a:cxn>
                <a:cxn ang="0">
                  <a:pos x="418" y="559"/>
                </a:cxn>
                <a:cxn ang="0">
                  <a:pos x="413" y="615"/>
                </a:cxn>
                <a:cxn ang="0">
                  <a:pos x="366" y="592"/>
                </a:cxn>
                <a:cxn ang="0">
                  <a:pos x="264" y="585"/>
                </a:cxn>
              </a:cxnLst>
              <a:rect l="0" t="0" r="r" b="b"/>
              <a:pathLst>
                <a:path w="420" h="615">
                  <a:moveTo>
                    <a:pt x="264" y="585"/>
                  </a:moveTo>
                  <a:lnTo>
                    <a:pt x="256" y="582"/>
                  </a:lnTo>
                  <a:lnTo>
                    <a:pt x="220" y="581"/>
                  </a:lnTo>
                  <a:lnTo>
                    <a:pt x="204" y="577"/>
                  </a:lnTo>
                  <a:lnTo>
                    <a:pt x="184" y="581"/>
                  </a:lnTo>
                  <a:lnTo>
                    <a:pt x="170" y="579"/>
                  </a:lnTo>
                  <a:lnTo>
                    <a:pt x="156" y="582"/>
                  </a:lnTo>
                  <a:lnTo>
                    <a:pt x="116" y="582"/>
                  </a:lnTo>
                  <a:lnTo>
                    <a:pt x="74" y="585"/>
                  </a:lnTo>
                  <a:lnTo>
                    <a:pt x="70" y="586"/>
                  </a:lnTo>
                  <a:lnTo>
                    <a:pt x="74" y="552"/>
                  </a:lnTo>
                  <a:lnTo>
                    <a:pt x="79" y="536"/>
                  </a:lnTo>
                  <a:lnTo>
                    <a:pt x="79" y="529"/>
                  </a:lnTo>
                  <a:lnTo>
                    <a:pt x="81" y="527"/>
                  </a:lnTo>
                  <a:lnTo>
                    <a:pt x="75" y="520"/>
                  </a:lnTo>
                  <a:lnTo>
                    <a:pt x="69" y="513"/>
                  </a:lnTo>
                  <a:lnTo>
                    <a:pt x="66" y="509"/>
                  </a:lnTo>
                  <a:lnTo>
                    <a:pt x="63" y="502"/>
                  </a:lnTo>
                  <a:lnTo>
                    <a:pt x="63" y="500"/>
                  </a:lnTo>
                  <a:lnTo>
                    <a:pt x="66" y="499"/>
                  </a:lnTo>
                  <a:lnTo>
                    <a:pt x="68" y="494"/>
                  </a:lnTo>
                  <a:lnTo>
                    <a:pt x="68" y="485"/>
                  </a:lnTo>
                  <a:lnTo>
                    <a:pt x="64" y="483"/>
                  </a:lnTo>
                  <a:lnTo>
                    <a:pt x="58" y="484"/>
                  </a:lnTo>
                  <a:lnTo>
                    <a:pt x="57" y="488"/>
                  </a:lnTo>
                  <a:lnTo>
                    <a:pt x="52" y="489"/>
                  </a:lnTo>
                  <a:lnTo>
                    <a:pt x="32" y="480"/>
                  </a:lnTo>
                  <a:lnTo>
                    <a:pt x="27" y="471"/>
                  </a:lnTo>
                  <a:lnTo>
                    <a:pt x="21" y="456"/>
                  </a:lnTo>
                  <a:lnTo>
                    <a:pt x="11" y="456"/>
                  </a:lnTo>
                  <a:lnTo>
                    <a:pt x="6" y="458"/>
                  </a:lnTo>
                  <a:lnTo>
                    <a:pt x="1" y="455"/>
                  </a:lnTo>
                  <a:lnTo>
                    <a:pt x="3" y="448"/>
                  </a:lnTo>
                  <a:lnTo>
                    <a:pt x="0" y="446"/>
                  </a:lnTo>
                  <a:lnTo>
                    <a:pt x="0" y="439"/>
                  </a:lnTo>
                  <a:lnTo>
                    <a:pt x="7" y="432"/>
                  </a:lnTo>
                  <a:lnTo>
                    <a:pt x="14" y="423"/>
                  </a:lnTo>
                  <a:lnTo>
                    <a:pt x="17" y="414"/>
                  </a:lnTo>
                  <a:lnTo>
                    <a:pt x="19" y="400"/>
                  </a:lnTo>
                  <a:lnTo>
                    <a:pt x="22" y="385"/>
                  </a:lnTo>
                  <a:lnTo>
                    <a:pt x="31" y="369"/>
                  </a:lnTo>
                  <a:lnTo>
                    <a:pt x="39" y="358"/>
                  </a:lnTo>
                  <a:lnTo>
                    <a:pt x="47" y="350"/>
                  </a:lnTo>
                  <a:lnTo>
                    <a:pt x="58" y="345"/>
                  </a:lnTo>
                  <a:lnTo>
                    <a:pt x="62" y="328"/>
                  </a:lnTo>
                  <a:lnTo>
                    <a:pt x="64" y="328"/>
                  </a:lnTo>
                  <a:lnTo>
                    <a:pt x="79" y="328"/>
                  </a:lnTo>
                  <a:lnTo>
                    <a:pt x="101" y="323"/>
                  </a:lnTo>
                  <a:lnTo>
                    <a:pt x="116" y="324"/>
                  </a:lnTo>
                  <a:lnTo>
                    <a:pt x="127" y="334"/>
                  </a:lnTo>
                  <a:lnTo>
                    <a:pt x="130" y="339"/>
                  </a:lnTo>
                  <a:lnTo>
                    <a:pt x="130" y="340"/>
                  </a:lnTo>
                  <a:lnTo>
                    <a:pt x="134" y="343"/>
                  </a:lnTo>
                  <a:lnTo>
                    <a:pt x="143" y="350"/>
                  </a:lnTo>
                  <a:lnTo>
                    <a:pt x="156" y="351"/>
                  </a:lnTo>
                  <a:lnTo>
                    <a:pt x="165" y="348"/>
                  </a:lnTo>
                  <a:lnTo>
                    <a:pt x="168" y="342"/>
                  </a:lnTo>
                  <a:lnTo>
                    <a:pt x="170" y="333"/>
                  </a:lnTo>
                  <a:lnTo>
                    <a:pt x="188" y="302"/>
                  </a:lnTo>
                  <a:lnTo>
                    <a:pt x="198" y="280"/>
                  </a:lnTo>
                  <a:lnTo>
                    <a:pt x="200" y="273"/>
                  </a:lnTo>
                  <a:lnTo>
                    <a:pt x="204" y="257"/>
                  </a:lnTo>
                  <a:lnTo>
                    <a:pt x="210" y="241"/>
                  </a:lnTo>
                  <a:lnTo>
                    <a:pt x="221" y="229"/>
                  </a:lnTo>
                  <a:lnTo>
                    <a:pt x="236" y="222"/>
                  </a:lnTo>
                  <a:lnTo>
                    <a:pt x="238" y="217"/>
                  </a:lnTo>
                  <a:lnTo>
                    <a:pt x="240" y="211"/>
                  </a:lnTo>
                  <a:lnTo>
                    <a:pt x="241" y="199"/>
                  </a:lnTo>
                  <a:lnTo>
                    <a:pt x="249" y="171"/>
                  </a:lnTo>
                  <a:lnTo>
                    <a:pt x="251" y="160"/>
                  </a:lnTo>
                  <a:lnTo>
                    <a:pt x="254" y="149"/>
                  </a:lnTo>
                  <a:lnTo>
                    <a:pt x="263" y="131"/>
                  </a:lnTo>
                  <a:lnTo>
                    <a:pt x="270" y="108"/>
                  </a:lnTo>
                  <a:lnTo>
                    <a:pt x="274" y="101"/>
                  </a:lnTo>
                  <a:lnTo>
                    <a:pt x="279" y="95"/>
                  </a:lnTo>
                  <a:lnTo>
                    <a:pt x="288" y="85"/>
                  </a:lnTo>
                  <a:lnTo>
                    <a:pt x="291" y="84"/>
                  </a:lnTo>
                  <a:lnTo>
                    <a:pt x="307" y="77"/>
                  </a:lnTo>
                  <a:lnTo>
                    <a:pt x="310" y="74"/>
                  </a:lnTo>
                  <a:lnTo>
                    <a:pt x="329" y="61"/>
                  </a:lnTo>
                  <a:lnTo>
                    <a:pt x="327" y="48"/>
                  </a:lnTo>
                  <a:lnTo>
                    <a:pt x="328" y="31"/>
                  </a:lnTo>
                  <a:lnTo>
                    <a:pt x="326" y="26"/>
                  </a:lnTo>
                  <a:lnTo>
                    <a:pt x="323" y="23"/>
                  </a:lnTo>
                  <a:lnTo>
                    <a:pt x="322" y="22"/>
                  </a:lnTo>
                  <a:lnTo>
                    <a:pt x="311" y="18"/>
                  </a:lnTo>
                  <a:lnTo>
                    <a:pt x="310" y="15"/>
                  </a:lnTo>
                  <a:lnTo>
                    <a:pt x="315" y="15"/>
                  </a:lnTo>
                  <a:lnTo>
                    <a:pt x="323" y="3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40" y="1"/>
                  </a:lnTo>
                  <a:lnTo>
                    <a:pt x="340" y="4"/>
                  </a:lnTo>
                  <a:lnTo>
                    <a:pt x="347" y="32"/>
                  </a:lnTo>
                  <a:lnTo>
                    <a:pt x="353" y="41"/>
                  </a:lnTo>
                  <a:lnTo>
                    <a:pt x="355" y="48"/>
                  </a:lnTo>
                  <a:lnTo>
                    <a:pt x="354" y="68"/>
                  </a:lnTo>
                  <a:lnTo>
                    <a:pt x="353" y="79"/>
                  </a:lnTo>
                  <a:lnTo>
                    <a:pt x="349" y="90"/>
                  </a:lnTo>
                  <a:lnTo>
                    <a:pt x="349" y="98"/>
                  </a:lnTo>
                  <a:lnTo>
                    <a:pt x="359" y="119"/>
                  </a:lnTo>
                  <a:lnTo>
                    <a:pt x="374" y="140"/>
                  </a:lnTo>
                  <a:lnTo>
                    <a:pt x="376" y="146"/>
                  </a:lnTo>
                  <a:lnTo>
                    <a:pt x="377" y="155"/>
                  </a:lnTo>
                  <a:lnTo>
                    <a:pt x="376" y="157"/>
                  </a:lnTo>
                  <a:lnTo>
                    <a:pt x="372" y="160"/>
                  </a:lnTo>
                  <a:lnTo>
                    <a:pt x="353" y="156"/>
                  </a:lnTo>
                  <a:lnTo>
                    <a:pt x="337" y="154"/>
                  </a:lnTo>
                  <a:lnTo>
                    <a:pt x="322" y="155"/>
                  </a:lnTo>
                  <a:lnTo>
                    <a:pt x="318" y="156"/>
                  </a:lnTo>
                  <a:lnTo>
                    <a:pt x="315" y="159"/>
                  </a:lnTo>
                  <a:lnTo>
                    <a:pt x="310" y="165"/>
                  </a:lnTo>
                  <a:lnTo>
                    <a:pt x="310" y="179"/>
                  </a:lnTo>
                  <a:lnTo>
                    <a:pt x="311" y="192"/>
                  </a:lnTo>
                  <a:lnTo>
                    <a:pt x="322" y="205"/>
                  </a:lnTo>
                  <a:lnTo>
                    <a:pt x="329" y="211"/>
                  </a:lnTo>
                  <a:lnTo>
                    <a:pt x="338" y="215"/>
                  </a:lnTo>
                  <a:lnTo>
                    <a:pt x="350" y="217"/>
                  </a:lnTo>
                  <a:lnTo>
                    <a:pt x="354" y="220"/>
                  </a:lnTo>
                  <a:lnTo>
                    <a:pt x="360" y="230"/>
                  </a:lnTo>
                  <a:lnTo>
                    <a:pt x="370" y="257"/>
                  </a:lnTo>
                  <a:lnTo>
                    <a:pt x="375" y="275"/>
                  </a:lnTo>
                  <a:lnTo>
                    <a:pt x="376" y="292"/>
                  </a:lnTo>
                  <a:lnTo>
                    <a:pt x="377" y="295"/>
                  </a:lnTo>
                  <a:lnTo>
                    <a:pt x="380" y="297"/>
                  </a:lnTo>
                  <a:lnTo>
                    <a:pt x="370" y="323"/>
                  </a:lnTo>
                  <a:lnTo>
                    <a:pt x="360" y="338"/>
                  </a:lnTo>
                  <a:lnTo>
                    <a:pt x="353" y="354"/>
                  </a:lnTo>
                  <a:lnTo>
                    <a:pt x="343" y="369"/>
                  </a:lnTo>
                  <a:lnTo>
                    <a:pt x="332" y="380"/>
                  </a:lnTo>
                  <a:lnTo>
                    <a:pt x="332" y="393"/>
                  </a:lnTo>
                  <a:lnTo>
                    <a:pt x="335" y="407"/>
                  </a:lnTo>
                  <a:lnTo>
                    <a:pt x="334" y="424"/>
                  </a:lnTo>
                  <a:lnTo>
                    <a:pt x="335" y="440"/>
                  </a:lnTo>
                  <a:lnTo>
                    <a:pt x="345" y="458"/>
                  </a:lnTo>
                  <a:lnTo>
                    <a:pt x="354" y="469"/>
                  </a:lnTo>
                  <a:lnTo>
                    <a:pt x="378" y="516"/>
                  </a:lnTo>
                  <a:lnTo>
                    <a:pt x="390" y="528"/>
                  </a:lnTo>
                  <a:lnTo>
                    <a:pt x="413" y="548"/>
                  </a:lnTo>
                  <a:lnTo>
                    <a:pt x="420" y="548"/>
                  </a:lnTo>
                  <a:lnTo>
                    <a:pt x="418" y="559"/>
                  </a:lnTo>
                  <a:lnTo>
                    <a:pt x="420" y="602"/>
                  </a:lnTo>
                  <a:lnTo>
                    <a:pt x="418" y="612"/>
                  </a:lnTo>
                  <a:lnTo>
                    <a:pt x="413" y="615"/>
                  </a:lnTo>
                  <a:lnTo>
                    <a:pt x="390" y="597"/>
                  </a:lnTo>
                  <a:lnTo>
                    <a:pt x="380" y="597"/>
                  </a:lnTo>
                  <a:lnTo>
                    <a:pt x="366" y="592"/>
                  </a:lnTo>
                  <a:lnTo>
                    <a:pt x="351" y="591"/>
                  </a:lnTo>
                  <a:lnTo>
                    <a:pt x="340" y="585"/>
                  </a:lnTo>
                  <a:lnTo>
                    <a:pt x="264" y="5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Benin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gray">
            <a:xfrm>
              <a:off x="4472406" y="4309063"/>
              <a:ext cx="77240" cy="159161"/>
            </a:xfrm>
            <a:custGeom>
              <a:avLst/>
              <a:gdLst/>
              <a:ahLst/>
              <a:cxnLst>
                <a:cxn ang="0">
                  <a:pos x="147" y="30"/>
                </a:cxn>
                <a:cxn ang="0">
                  <a:pos x="128" y="12"/>
                </a:cxn>
                <a:cxn ang="0">
                  <a:pos x="114" y="0"/>
                </a:cxn>
                <a:cxn ang="0">
                  <a:pos x="101" y="5"/>
                </a:cxn>
                <a:cxn ang="0">
                  <a:pos x="90" y="12"/>
                </a:cxn>
                <a:cxn ang="0">
                  <a:pos x="90" y="25"/>
                </a:cxn>
                <a:cxn ang="0">
                  <a:pos x="90" y="26"/>
                </a:cxn>
                <a:cxn ang="0">
                  <a:pos x="85" y="35"/>
                </a:cxn>
                <a:cxn ang="0">
                  <a:pos x="83" y="39"/>
                </a:cxn>
                <a:cxn ang="0">
                  <a:pos x="66" y="53"/>
                </a:cxn>
                <a:cxn ang="0">
                  <a:pos x="52" y="53"/>
                </a:cxn>
                <a:cxn ang="0">
                  <a:pos x="37" y="49"/>
                </a:cxn>
                <a:cxn ang="0">
                  <a:pos x="27" y="63"/>
                </a:cxn>
                <a:cxn ang="0">
                  <a:pos x="21" y="64"/>
                </a:cxn>
                <a:cxn ang="0">
                  <a:pos x="17" y="68"/>
                </a:cxn>
                <a:cxn ang="0">
                  <a:pos x="12" y="74"/>
                </a:cxn>
                <a:cxn ang="0">
                  <a:pos x="6" y="80"/>
                </a:cxn>
                <a:cxn ang="0">
                  <a:pos x="1" y="95"/>
                </a:cxn>
                <a:cxn ang="0">
                  <a:pos x="0" y="113"/>
                </a:cxn>
                <a:cxn ang="0">
                  <a:pos x="11" y="121"/>
                </a:cxn>
                <a:cxn ang="0">
                  <a:pos x="20" y="124"/>
                </a:cxn>
                <a:cxn ang="0">
                  <a:pos x="41" y="159"/>
                </a:cxn>
                <a:cxn ang="0">
                  <a:pos x="50" y="189"/>
                </a:cxn>
                <a:cxn ang="0">
                  <a:pos x="54" y="204"/>
                </a:cxn>
                <a:cxn ang="0">
                  <a:pos x="58" y="234"/>
                </a:cxn>
                <a:cxn ang="0">
                  <a:pos x="54" y="308"/>
                </a:cxn>
                <a:cxn ang="0">
                  <a:pos x="58" y="331"/>
                </a:cxn>
                <a:cxn ang="0">
                  <a:pos x="61" y="339"/>
                </a:cxn>
                <a:cxn ang="0">
                  <a:pos x="112" y="337"/>
                </a:cxn>
                <a:cxn ang="0">
                  <a:pos x="107" y="295"/>
                </a:cxn>
                <a:cxn ang="0">
                  <a:pos x="113" y="265"/>
                </a:cxn>
                <a:cxn ang="0">
                  <a:pos x="113" y="215"/>
                </a:cxn>
                <a:cxn ang="0">
                  <a:pos x="129" y="183"/>
                </a:cxn>
                <a:cxn ang="0">
                  <a:pos x="133" y="159"/>
                </a:cxn>
                <a:cxn ang="0">
                  <a:pos x="156" y="138"/>
                </a:cxn>
                <a:cxn ang="0">
                  <a:pos x="160" y="129"/>
                </a:cxn>
                <a:cxn ang="0">
                  <a:pos x="160" y="124"/>
                </a:cxn>
                <a:cxn ang="0">
                  <a:pos x="155" y="117"/>
                </a:cxn>
                <a:cxn ang="0">
                  <a:pos x="160" y="109"/>
                </a:cxn>
                <a:cxn ang="0">
                  <a:pos x="166" y="107"/>
                </a:cxn>
                <a:cxn ang="0">
                  <a:pos x="162" y="74"/>
                </a:cxn>
                <a:cxn ang="0">
                  <a:pos x="151" y="59"/>
                </a:cxn>
                <a:cxn ang="0">
                  <a:pos x="151" y="43"/>
                </a:cxn>
              </a:cxnLst>
              <a:rect l="0" t="0" r="r" b="b"/>
              <a:pathLst>
                <a:path w="166" h="340">
                  <a:moveTo>
                    <a:pt x="156" y="37"/>
                  </a:moveTo>
                  <a:lnTo>
                    <a:pt x="147" y="30"/>
                  </a:lnTo>
                  <a:lnTo>
                    <a:pt x="140" y="25"/>
                  </a:lnTo>
                  <a:lnTo>
                    <a:pt x="128" y="12"/>
                  </a:lnTo>
                  <a:lnTo>
                    <a:pt x="117" y="1"/>
                  </a:lnTo>
                  <a:lnTo>
                    <a:pt x="114" y="0"/>
                  </a:lnTo>
                  <a:lnTo>
                    <a:pt x="106" y="4"/>
                  </a:lnTo>
                  <a:lnTo>
                    <a:pt x="101" y="5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7" y="21"/>
                  </a:lnTo>
                  <a:lnTo>
                    <a:pt x="90" y="25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88" y="31"/>
                  </a:lnTo>
                  <a:lnTo>
                    <a:pt x="85" y="35"/>
                  </a:lnTo>
                  <a:lnTo>
                    <a:pt x="85" y="36"/>
                  </a:lnTo>
                  <a:lnTo>
                    <a:pt x="83" y="39"/>
                  </a:lnTo>
                  <a:lnTo>
                    <a:pt x="71" y="51"/>
                  </a:lnTo>
                  <a:lnTo>
                    <a:pt x="66" y="53"/>
                  </a:lnTo>
                  <a:lnTo>
                    <a:pt x="60" y="51"/>
                  </a:lnTo>
                  <a:lnTo>
                    <a:pt x="52" y="53"/>
                  </a:lnTo>
                  <a:lnTo>
                    <a:pt x="43" y="49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7" y="68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9" y="78"/>
                  </a:lnTo>
                  <a:lnTo>
                    <a:pt x="6" y="80"/>
                  </a:lnTo>
                  <a:lnTo>
                    <a:pt x="5" y="87"/>
                  </a:lnTo>
                  <a:lnTo>
                    <a:pt x="1" y="95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5" y="117"/>
                  </a:lnTo>
                  <a:lnTo>
                    <a:pt x="11" y="121"/>
                  </a:lnTo>
                  <a:lnTo>
                    <a:pt x="15" y="121"/>
                  </a:lnTo>
                  <a:lnTo>
                    <a:pt x="20" y="124"/>
                  </a:lnTo>
                  <a:lnTo>
                    <a:pt x="32" y="139"/>
                  </a:lnTo>
                  <a:lnTo>
                    <a:pt x="41" y="159"/>
                  </a:lnTo>
                  <a:lnTo>
                    <a:pt x="47" y="180"/>
                  </a:lnTo>
                  <a:lnTo>
                    <a:pt x="50" y="189"/>
                  </a:lnTo>
                  <a:lnTo>
                    <a:pt x="52" y="195"/>
                  </a:lnTo>
                  <a:lnTo>
                    <a:pt x="54" y="204"/>
                  </a:lnTo>
                  <a:lnTo>
                    <a:pt x="56" y="215"/>
                  </a:lnTo>
                  <a:lnTo>
                    <a:pt x="58" y="234"/>
                  </a:lnTo>
                  <a:lnTo>
                    <a:pt x="58" y="285"/>
                  </a:lnTo>
                  <a:lnTo>
                    <a:pt x="54" y="308"/>
                  </a:lnTo>
                  <a:lnTo>
                    <a:pt x="54" y="318"/>
                  </a:lnTo>
                  <a:lnTo>
                    <a:pt x="58" y="331"/>
                  </a:lnTo>
                  <a:lnTo>
                    <a:pt x="60" y="338"/>
                  </a:lnTo>
                  <a:lnTo>
                    <a:pt x="61" y="339"/>
                  </a:lnTo>
                  <a:lnTo>
                    <a:pt x="68" y="340"/>
                  </a:lnTo>
                  <a:lnTo>
                    <a:pt x="112" y="337"/>
                  </a:lnTo>
                  <a:lnTo>
                    <a:pt x="109" y="334"/>
                  </a:lnTo>
                  <a:lnTo>
                    <a:pt x="107" y="295"/>
                  </a:lnTo>
                  <a:lnTo>
                    <a:pt x="108" y="286"/>
                  </a:lnTo>
                  <a:lnTo>
                    <a:pt x="113" y="265"/>
                  </a:lnTo>
                  <a:lnTo>
                    <a:pt x="112" y="235"/>
                  </a:lnTo>
                  <a:lnTo>
                    <a:pt x="113" y="215"/>
                  </a:lnTo>
                  <a:lnTo>
                    <a:pt x="117" y="203"/>
                  </a:lnTo>
                  <a:lnTo>
                    <a:pt x="129" y="183"/>
                  </a:lnTo>
                  <a:lnTo>
                    <a:pt x="130" y="168"/>
                  </a:lnTo>
                  <a:lnTo>
                    <a:pt x="133" y="159"/>
                  </a:lnTo>
                  <a:lnTo>
                    <a:pt x="141" y="149"/>
                  </a:lnTo>
                  <a:lnTo>
                    <a:pt x="156" y="138"/>
                  </a:lnTo>
                  <a:lnTo>
                    <a:pt x="156" y="132"/>
                  </a:lnTo>
                  <a:lnTo>
                    <a:pt x="160" y="129"/>
                  </a:lnTo>
                  <a:lnTo>
                    <a:pt x="160" y="128"/>
                  </a:lnTo>
                  <a:lnTo>
                    <a:pt x="160" y="124"/>
                  </a:lnTo>
                  <a:lnTo>
                    <a:pt x="155" y="119"/>
                  </a:lnTo>
                  <a:lnTo>
                    <a:pt x="155" y="117"/>
                  </a:lnTo>
                  <a:lnTo>
                    <a:pt x="157" y="111"/>
                  </a:lnTo>
                  <a:lnTo>
                    <a:pt x="160" y="109"/>
                  </a:lnTo>
                  <a:lnTo>
                    <a:pt x="165" y="109"/>
                  </a:lnTo>
                  <a:lnTo>
                    <a:pt x="166" y="107"/>
                  </a:lnTo>
                  <a:lnTo>
                    <a:pt x="166" y="89"/>
                  </a:lnTo>
                  <a:lnTo>
                    <a:pt x="162" y="74"/>
                  </a:lnTo>
                  <a:lnTo>
                    <a:pt x="161" y="69"/>
                  </a:lnTo>
                  <a:lnTo>
                    <a:pt x="151" y="59"/>
                  </a:lnTo>
                  <a:lnTo>
                    <a:pt x="150" y="54"/>
                  </a:lnTo>
                  <a:lnTo>
                    <a:pt x="151" y="43"/>
                  </a:lnTo>
                  <a:lnTo>
                    <a:pt x="156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Chad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gray">
            <a:xfrm>
              <a:off x="4795409" y="4014147"/>
              <a:ext cx="276191" cy="423649"/>
            </a:xfrm>
            <a:custGeom>
              <a:avLst/>
              <a:gdLst/>
              <a:ahLst/>
              <a:cxnLst>
                <a:cxn ang="0">
                  <a:pos x="99" y="122"/>
                </a:cxn>
                <a:cxn ang="0">
                  <a:pos x="106" y="143"/>
                </a:cxn>
                <a:cxn ang="0">
                  <a:pos x="122" y="160"/>
                </a:cxn>
                <a:cxn ang="0">
                  <a:pos x="117" y="276"/>
                </a:cxn>
                <a:cxn ang="0">
                  <a:pos x="19" y="479"/>
                </a:cxn>
                <a:cxn ang="0">
                  <a:pos x="13" y="502"/>
                </a:cxn>
                <a:cxn ang="0">
                  <a:pos x="3" y="520"/>
                </a:cxn>
                <a:cxn ang="0">
                  <a:pos x="30" y="534"/>
                </a:cxn>
                <a:cxn ang="0">
                  <a:pos x="57" y="568"/>
                </a:cxn>
                <a:cxn ang="0">
                  <a:pos x="83" y="571"/>
                </a:cxn>
                <a:cxn ang="0">
                  <a:pos x="95" y="587"/>
                </a:cxn>
                <a:cxn ang="0">
                  <a:pos x="68" y="608"/>
                </a:cxn>
                <a:cxn ang="0">
                  <a:pos x="77" y="640"/>
                </a:cxn>
                <a:cxn ang="0">
                  <a:pos x="84" y="676"/>
                </a:cxn>
                <a:cxn ang="0">
                  <a:pos x="79" y="706"/>
                </a:cxn>
                <a:cxn ang="0">
                  <a:pos x="106" y="754"/>
                </a:cxn>
                <a:cxn ang="0">
                  <a:pos x="102" y="768"/>
                </a:cxn>
                <a:cxn ang="0">
                  <a:pos x="52" y="763"/>
                </a:cxn>
                <a:cxn ang="0">
                  <a:pos x="40" y="773"/>
                </a:cxn>
                <a:cxn ang="0">
                  <a:pos x="52" y="813"/>
                </a:cxn>
                <a:cxn ang="0">
                  <a:pos x="80" y="825"/>
                </a:cxn>
                <a:cxn ang="0">
                  <a:pos x="100" y="865"/>
                </a:cxn>
                <a:cxn ang="0">
                  <a:pos x="107" y="903"/>
                </a:cxn>
                <a:cxn ang="0">
                  <a:pos x="122" y="902"/>
                </a:cxn>
                <a:cxn ang="0">
                  <a:pos x="139" y="903"/>
                </a:cxn>
                <a:cxn ang="0">
                  <a:pos x="167" y="892"/>
                </a:cxn>
                <a:cxn ang="0">
                  <a:pos x="175" y="882"/>
                </a:cxn>
                <a:cxn ang="0">
                  <a:pos x="185" y="889"/>
                </a:cxn>
                <a:cxn ang="0">
                  <a:pos x="198" y="897"/>
                </a:cxn>
                <a:cxn ang="0">
                  <a:pos x="215" y="888"/>
                </a:cxn>
                <a:cxn ang="0">
                  <a:pos x="245" y="875"/>
                </a:cxn>
                <a:cxn ang="0">
                  <a:pos x="267" y="871"/>
                </a:cxn>
                <a:cxn ang="0">
                  <a:pos x="294" y="864"/>
                </a:cxn>
                <a:cxn ang="0">
                  <a:pos x="306" y="857"/>
                </a:cxn>
                <a:cxn ang="0">
                  <a:pos x="316" y="841"/>
                </a:cxn>
                <a:cxn ang="0">
                  <a:pos x="307" y="827"/>
                </a:cxn>
                <a:cxn ang="0">
                  <a:pos x="321" y="818"/>
                </a:cxn>
                <a:cxn ang="0">
                  <a:pos x="354" y="814"/>
                </a:cxn>
                <a:cxn ang="0">
                  <a:pos x="379" y="811"/>
                </a:cxn>
                <a:cxn ang="0">
                  <a:pos x="393" y="807"/>
                </a:cxn>
                <a:cxn ang="0">
                  <a:pos x="417" y="792"/>
                </a:cxn>
                <a:cxn ang="0">
                  <a:pos x="440" y="763"/>
                </a:cxn>
                <a:cxn ang="0">
                  <a:pos x="455" y="749"/>
                </a:cxn>
                <a:cxn ang="0">
                  <a:pos x="467" y="720"/>
                </a:cxn>
                <a:cxn ang="0">
                  <a:pos x="495" y="711"/>
                </a:cxn>
                <a:cxn ang="0">
                  <a:pos x="524" y="701"/>
                </a:cxn>
                <a:cxn ang="0">
                  <a:pos x="518" y="679"/>
                </a:cxn>
                <a:cxn ang="0">
                  <a:pos x="498" y="640"/>
                </a:cxn>
                <a:cxn ang="0">
                  <a:pos x="478" y="612"/>
                </a:cxn>
                <a:cxn ang="0">
                  <a:pos x="470" y="597"/>
                </a:cxn>
                <a:cxn ang="0">
                  <a:pos x="479" y="572"/>
                </a:cxn>
                <a:cxn ang="0">
                  <a:pos x="484" y="544"/>
                </a:cxn>
                <a:cxn ang="0">
                  <a:pos x="494" y="533"/>
                </a:cxn>
                <a:cxn ang="0">
                  <a:pos x="509" y="494"/>
                </a:cxn>
                <a:cxn ang="0">
                  <a:pos x="526" y="455"/>
                </a:cxn>
                <a:cxn ang="0">
                  <a:pos x="542" y="443"/>
                </a:cxn>
                <a:cxn ang="0">
                  <a:pos x="586" y="441"/>
                </a:cxn>
                <a:cxn ang="0">
                  <a:pos x="588" y="283"/>
                </a:cxn>
                <a:cxn ang="0">
                  <a:pos x="532" y="202"/>
                </a:cxn>
                <a:cxn ang="0">
                  <a:pos x="391" y="129"/>
                </a:cxn>
                <a:cxn ang="0">
                  <a:pos x="251" y="54"/>
                </a:cxn>
                <a:cxn ang="0">
                  <a:pos x="147" y="0"/>
                </a:cxn>
                <a:cxn ang="0">
                  <a:pos x="91" y="106"/>
                </a:cxn>
              </a:cxnLst>
              <a:rect l="0" t="0" r="r" b="b"/>
              <a:pathLst>
                <a:path w="588" h="905">
                  <a:moveTo>
                    <a:pt x="91" y="106"/>
                  </a:moveTo>
                  <a:lnTo>
                    <a:pt x="94" y="112"/>
                  </a:lnTo>
                  <a:lnTo>
                    <a:pt x="99" y="122"/>
                  </a:lnTo>
                  <a:lnTo>
                    <a:pt x="99" y="124"/>
                  </a:lnTo>
                  <a:lnTo>
                    <a:pt x="102" y="131"/>
                  </a:lnTo>
                  <a:lnTo>
                    <a:pt x="106" y="143"/>
                  </a:lnTo>
                  <a:lnTo>
                    <a:pt x="110" y="149"/>
                  </a:lnTo>
                  <a:lnTo>
                    <a:pt x="116" y="155"/>
                  </a:lnTo>
                  <a:lnTo>
                    <a:pt x="122" y="160"/>
                  </a:lnTo>
                  <a:lnTo>
                    <a:pt x="145" y="173"/>
                  </a:lnTo>
                  <a:lnTo>
                    <a:pt x="132" y="197"/>
                  </a:lnTo>
                  <a:lnTo>
                    <a:pt x="117" y="276"/>
                  </a:lnTo>
                  <a:lnTo>
                    <a:pt x="111" y="375"/>
                  </a:lnTo>
                  <a:lnTo>
                    <a:pt x="107" y="380"/>
                  </a:lnTo>
                  <a:lnTo>
                    <a:pt x="19" y="479"/>
                  </a:lnTo>
                  <a:lnTo>
                    <a:pt x="19" y="490"/>
                  </a:lnTo>
                  <a:lnTo>
                    <a:pt x="13" y="493"/>
                  </a:lnTo>
                  <a:lnTo>
                    <a:pt x="13" y="502"/>
                  </a:lnTo>
                  <a:lnTo>
                    <a:pt x="5" y="504"/>
                  </a:lnTo>
                  <a:lnTo>
                    <a:pt x="0" y="509"/>
                  </a:lnTo>
                  <a:lnTo>
                    <a:pt x="3" y="520"/>
                  </a:lnTo>
                  <a:lnTo>
                    <a:pt x="19" y="525"/>
                  </a:lnTo>
                  <a:lnTo>
                    <a:pt x="22" y="531"/>
                  </a:lnTo>
                  <a:lnTo>
                    <a:pt x="30" y="534"/>
                  </a:lnTo>
                  <a:lnTo>
                    <a:pt x="36" y="543"/>
                  </a:lnTo>
                  <a:lnTo>
                    <a:pt x="40" y="564"/>
                  </a:lnTo>
                  <a:lnTo>
                    <a:pt x="57" y="568"/>
                  </a:lnTo>
                  <a:lnTo>
                    <a:pt x="69" y="565"/>
                  </a:lnTo>
                  <a:lnTo>
                    <a:pt x="75" y="569"/>
                  </a:lnTo>
                  <a:lnTo>
                    <a:pt x="83" y="571"/>
                  </a:lnTo>
                  <a:lnTo>
                    <a:pt x="90" y="569"/>
                  </a:lnTo>
                  <a:lnTo>
                    <a:pt x="97" y="582"/>
                  </a:lnTo>
                  <a:lnTo>
                    <a:pt x="95" y="587"/>
                  </a:lnTo>
                  <a:lnTo>
                    <a:pt x="94" y="596"/>
                  </a:lnTo>
                  <a:lnTo>
                    <a:pt x="84" y="603"/>
                  </a:lnTo>
                  <a:lnTo>
                    <a:pt x="68" y="608"/>
                  </a:lnTo>
                  <a:lnTo>
                    <a:pt x="70" y="609"/>
                  </a:lnTo>
                  <a:lnTo>
                    <a:pt x="70" y="612"/>
                  </a:lnTo>
                  <a:lnTo>
                    <a:pt x="77" y="640"/>
                  </a:lnTo>
                  <a:lnTo>
                    <a:pt x="83" y="649"/>
                  </a:lnTo>
                  <a:lnTo>
                    <a:pt x="85" y="656"/>
                  </a:lnTo>
                  <a:lnTo>
                    <a:pt x="84" y="676"/>
                  </a:lnTo>
                  <a:lnTo>
                    <a:pt x="83" y="687"/>
                  </a:lnTo>
                  <a:lnTo>
                    <a:pt x="79" y="698"/>
                  </a:lnTo>
                  <a:lnTo>
                    <a:pt x="79" y="706"/>
                  </a:lnTo>
                  <a:lnTo>
                    <a:pt x="89" y="727"/>
                  </a:lnTo>
                  <a:lnTo>
                    <a:pt x="104" y="748"/>
                  </a:lnTo>
                  <a:lnTo>
                    <a:pt x="106" y="754"/>
                  </a:lnTo>
                  <a:lnTo>
                    <a:pt x="107" y="763"/>
                  </a:lnTo>
                  <a:lnTo>
                    <a:pt x="106" y="765"/>
                  </a:lnTo>
                  <a:lnTo>
                    <a:pt x="102" y="768"/>
                  </a:lnTo>
                  <a:lnTo>
                    <a:pt x="83" y="764"/>
                  </a:lnTo>
                  <a:lnTo>
                    <a:pt x="67" y="762"/>
                  </a:lnTo>
                  <a:lnTo>
                    <a:pt x="52" y="763"/>
                  </a:lnTo>
                  <a:lnTo>
                    <a:pt x="48" y="764"/>
                  </a:lnTo>
                  <a:lnTo>
                    <a:pt x="45" y="767"/>
                  </a:lnTo>
                  <a:lnTo>
                    <a:pt x="40" y="773"/>
                  </a:lnTo>
                  <a:lnTo>
                    <a:pt x="40" y="787"/>
                  </a:lnTo>
                  <a:lnTo>
                    <a:pt x="41" y="800"/>
                  </a:lnTo>
                  <a:lnTo>
                    <a:pt x="52" y="813"/>
                  </a:lnTo>
                  <a:lnTo>
                    <a:pt x="59" y="819"/>
                  </a:lnTo>
                  <a:lnTo>
                    <a:pt x="68" y="823"/>
                  </a:lnTo>
                  <a:lnTo>
                    <a:pt x="80" y="825"/>
                  </a:lnTo>
                  <a:lnTo>
                    <a:pt x="84" y="828"/>
                  </a:lnTo>
                  <a:lnTo>
                    <a:pt x="90" y="838"/>
                  </a:lnTo>
                  <a:lnTo>
                    <a:pt x="100" y="865"/>
                  </a:lnTo>
                  <a:lnTo>
                    <a:pt x="105" y="883"/>
                  </a:lnTo>
                  <a:lnTo>
                    <a:pt x="106" y="900"/>
                  </a:lnTo>
                  <a:lnTo>
                    <a:pt x="107" y="903"/>
                  </a:lnTo>
                  <a:lnTo>
                    <a:pt x="110" y="905"/>
                  </a:lnTo>
                  <a:lnTo>
                    <a:pt x="113" y="903"/>
                  </a:lnTo>
                  <a:lnTo>
                    <a:pt x="122" y="902"/>
                  </a:lnTo>
                  <a:lnTo>
                    <a:pt x="128" y="900"/>
                  </a:lnTo>
                  <a:lnTo>
                    <a:pt x="133" y="900"/>
                  </a:lnTo>
                  <a:lnTo>
                    <a:pt x="139" y="903"/>
                  </a:lnTo>
                  <a:lnTo>
                    <a:pt x="144" y="902"/>
                  </a:lnTo>
                  <a:lnTo>
                    <a:pt x="154" y="894"/>
                  </a:lnTo>
                  <a:lnTo>
                    <a:pt x="167" y="892"/>
                  </a:lnTo>
                  <a:lnTo>
                    <a:pt x="170" y="884"/>
                  </a:lnTo>
                  <a:lnTo>
                    <a:pt x="174" y="884"/>
                  </a:lnTo>
                  <a:lnTo>
                    <a:pt x="175" y="882"/>
                  </a:lnTo>
                  <a:lnTo>
                    <a:pt x="178" y="882"/>
                  </a:lnTo>
                  <a:lnTo>
                    <a:pt x="181" y="883"/>
                  </a:lnTo>
                  <a:lnTo>
                    <a:pt x="185" y="889"/>
                  </a:lnTo>
                  <a:lnTo>
                    <a:pt x="187" y="892"/>
                  </a:lnTo>
                  <a:lnTo>
                    <a:pt x="194" y="898"/>
                  </a:lnTo>
                  <a:lnTo>
                    <a:pt x="198" y="897"/>
                  </a:lnTo>
                  <a:lnTo>
                    <a:pt x="201" y="893"/>
                  </a:lnTo>
                  <a:lnTo>
                    <a:pt x="209" y="892"/>
                  </a:lnTo>
                  <a:lnTo>
                    <a:pt x="215" y="888"/>
                  </a:lnTo>
                  <a:lnTo>
                    <a:pt x="219" y="886"/>
                  </a:lnTo>
                  <a:lnTo>
                    <a:pt x="223" y="882"/>
                  </a:lnTo>
                  <a:lnTo>
                    <a:pt x="245" y="875"/>
                  </a:lnTo>
                  <a:lnTo>
                    <a:pt x="251" y="875"/>
                  </a:lnTo>
                  <a:lnTo>
                    <a:pt x="260" y="875"/>
                  </a:lnTo>
                  <a:lnTo>
                    <a:pt x="267" y="871"/>
                  </a:lnTo>
                  <a:lnTo>
                    <a:pt x="291" y="871"/>
                  </a:lnTo>
                  <a:lnTo>
                    <a:pt x="293" y="870"/>
                  </a:lnTo>
                  <a:lnTo>
                    <a:pt x="294" y="864"/>
                  </a:lnTo>
                  <a:lnTo>
                    <a:pt x="296" y="861"/>
                  </a:lnTo>
                  <a:lnTo>
                    <a:pt x="301" y="860"/>
                  </a:lnTo>
                  <a:lnTo>
                    <a:pt x="306" y="857"/>
                  </a:lnTo>
                  <a:lnTo>
                    <a:pt x="309" y="849"/>
                  </a:lnTo>
                  <a:lnTo>
                    <a:pt x="314" y="845"/>
                  </a:lnTo>
                  <a:lnTo>
                    <a:pt x="316" y="841"/>
                  </a:lnTo>
                  <a:lnTo>
                    <a:pt x="314" y="834"/>
                  </a:lnTo>
                  <a:lnTo>
                    <a:pt x="307" y="829"/>
                  </a:lnTo>
                  <a:lnTo>
                    <a:pt x="307" y="827"/>
                  </a:lnTo>
                  <a:lnTo>
                    <a:pt x="309" y="823"/>
                  </a:lnTo>
                  <a:lnTo>
                    <a:pt x="311" y="822"/>
                  </a:lnTo>
                  <a:lnTo>
                    <a:pt x="321" y="818"/>
                  </a:lnTo>
                  <a:lnTo>
                    <a:pt x="332" y="817"/>
                  </a:lnTo>
                  <a:lnTo>
                    <a:pt x="352" y="817"/>
                  </a:lnTo>
                  <a:lnTo>
                    <a:pt x="354" y="814"/>
                  </a:lnTo>
                  <a:lnTo>
                    <a:pt x="364" y="813"/>
                  </a:lnTo>
                  <a:lnTo>
                    <a:pt x="371" y="811"/>
                  </a:lnTo>
                  <a:lnTo>
                    <a:pt x="379" y="811"/>
                  </a:lnTo>
                  <a:lnTo>
                    <a:pt x="384" y="813"/>
                  </a:lnTo>
                  <a:lnTo>
                    <a:pt x="391" y="810"/>
                  </a:lnTo>
                  <a:lnTo>
                    <a:pt x="393" y="807"/>
                  </a:lnTo>
                  <a:lnTo>
                    <a:pt x="398" y="800"/>
                  </a:lnTo>
                  <a:lnTo>
                    <a:pt x="404" y="798"/>
                  </a:lnTo>
                  <a:lnTo>
                    <a:pt x="417" y="792"/>
                  </a:lnTo>
                  <a:lnTo>
                    <a:pt x="420" y="789"/>
                  </a:lnTo>
                  <a:lnTo>
                    <a:pt x="424" y="779"/>
                  </a:lnTo>
                  <a:lnTo>
                    <a:pt x="440" y="763"/>
                  </a:lnTo>
                  <a:lnTo>
                    <a:pt x="445" y="762"/>
                  </a:lnTo>
                  <a:lnTo>
                    <a:pt x="449" y="759"/>
                  </a:lnTo>
                  <a:lnTo>
                    <a:pt x="455" y="749"/>
                  </a:lnTo>
                  <a:lnTo>
                    <a:pt x="462" y="747"/>
                  </a:lnTo>
                  <a:lnTo>
                    <a:pt x="462" y="731"/>
                  </a:lnTo>
                  <a:lnTo>
                    <a:pt x="467" y="720"/>
                  </a:lnTo>
                  <a:lnTo>
                    <a:pt x="473" y="715"/>
                  </a:lnTo>
                  <a:lnTo>
                    <a:pt x="479" y="712"/>
                  </a:lnTo>
                  <a:lnTo>
                    <a:pt x="495" y="711"/>
                  </a:lnTo>
                  <a:lnTo>
                    <a:pt x="504" y="708"/>
                  </a:lnTo>
                  <a:lnTo>
                    <a:pt x="515" y="705"/>
                  </a:lnTo>
                  <a:lnTo>
                    <a:pt x="524" y="701"/>
                  </a:lnTo>
                  <a:lnTo>
                    <a:pt x="524" y="693"/>
                  </a:lnTo>
                  <a:lnTo>
                    <a:pt x="521" y="684"/>
                  </a:lnTo>
                  <a:lnTo>
                    <a:pt x="518" y="679"/>
                  </a:lnTo>
                  <a:lnTo>
                    <a:pt x="511" y="676"/>
                  </a:lnTo>
                  <a:lnTo>
                    <a:pt x="510" y="674"/>
                  </a:lnTo>
                  <a:lnTo>
                    <a:pt x="498" y="640"/>
                  </a:lnTo>
                  <a:lnTo>
                    <a:pt x="493" y="624"/>
                  </a:lnTo>
                  <a:lnTo>
                    <a:pt x="494" y="608"/>
                  </a:lnTo>
                  <a:lnTo>
                    <a:pt x="478" y="612"/>
                  </a:lnTo>
                  <a:lnTo>
                    <a:pt x="473" y="613"/>
                  </a:lnTo>
                  <a:lnTo>
                    <a:pt x="470" y="613"/>
                  </a:lnTo>
                  <a:lnTo>
                    <a:pt x="470" y="597"/>
                  </a:lnTo>
                  <a:lnTo>
                    <a:pt x="471" y="592"/>
                  </a:lnTo>
                  <a:lnTo>
                    <a:pt x="477" y="581"/>
                  </a:lnTo>
                  <a:lnTo>
                    <a:pt x="479" y="572"/>
                  </a:lnTo>
                  <a:lnTo>
                    <a:pt x="479" y="558"/>
                  </a:lnTo>
                  <a:lnTo>
                    <a:pt x="481" y="548"/>
                  </a:lnTo>
                  <a:lnTo>
                    <a:pt x="484" y="544"/>
                  </a:lnTo>
                  <a:lnTo>
                    <a:pt x="492" y="539"/>
                  </a:lnTo>
                  <a:lnTo>
                    <a:pt x="493" y="538"/>
                  </a:lnTo>
                  <a:lnTo>
                    <a:pt x="494" y="533"/>
                  </a:lnTo>
                  <a:lnTo>
                    <a:pt x="493" y="525"/>
                  </a:lnTo>
                  <a:lnTo>
                    <a:pt x="493" y="512"/>
                  </a:lnTo>
                  <a:lnTo>
                    <a:pt x="509" y="494"/>
                  </a:lnTo>
                  <a:lnTo>
                    <a:pt x="521" y="477"/>
                  </a:lnTo>
                  <a:lnTo>
                    <a:pt x="525" y="466"/>
                  </a:lnTo>
                  <a:lnTo>
                    <a:pt x="526" y="455"/>
                  </a:lnTo>
                  <a:lnTo>
                    <a:pt x="529" y="446"/>
                  </a:lnTo>
                  <a:lnTo>
                    <a:pt x="530" y="445"/>
                  </a:lnTo>
                  <a:lnTo>
                    <a:pt x="542" y="443"/>
                  </a:lnTo>
                  <a:lnTo>
                    <a:pt x="551" y="442"/>
                  </a:lnTo>
                  <a:lnTo>
                    <a:pt x="580" y="442"/>
                  </a:lnTo>
                  <a:lnTo>
                    <a:pt x="586" y="441"/>
                  </a:lnTo>
                  <a:lnTo>
                    <a:pt x="588" y="392"/>
                  </a:lnTo>
                  <a:lnTo>
                    <a:pt x="588" y="337"/>
                  </a:lnTo>
                  <a:lnTo>
                    <a:pt x="588" y="283"/>
                  </a:lnTo>
                  <a:lnTo>
                    <a:pt x="588" y="227"/>
                  </a:lnTo>
                  <a:lnTo>
                    <a:pt x="579" y="226"/>
                  </a:lnTo>
                  <a:lnTo>
                    <a:pt x="532" y="202"/>
                  </a:lnTo>
                  <a:lnTo>
                    <a:pt x="486" y="178"/>
                  </a:lnTo>
                  <a:lnTo>
                    <a:pt x="438" y="154"/>
                  </a:lnTo>
                  <a:lnTo>
                    <a:pt x="391" y="129"/>
                  </a:lnTo>
                  <a:lnTo>
                    <a:pt x="344" y="104"/>
                  </a:lnTo>
                  <a:lnTo>
                    <a:pt x="298" y="79"/>
                  </a:lnTo>
                  <a:lnTo>
                    <a:pt x="251" y="54"/>
                  </a:lnTo>
                  <a:lnTo>
                    <a:pt x="204" y="30"/>
                  </a:lnTo>
                  <a:lnTo>
                    <a:pt x="158" y="5"/>
                  </a:lnTo>
                  <a:lnTo>
                    <a:pt x="147" y="0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91" y="10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Euritania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gray">
            <a:xfrm>
              <a:off x="5389921" y="4159265"/>
              <a:ext cx="168523" cy="152139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58" y="43"/>
                </a:cxn>
                <a:cxn ang="0">
                  <a:pos x="31" y="56"/>
                </a:cxn>
                <a:cxn ang="0">
                  <a:pos x="23" y="94"/>
                </a:cxn>
                <a:cxn ang="0">
                  <a:pos x="4" y="163"/>
                </a:cxn>
                <a:cxn ang="0">
                  <a:pos x="3" y="216"/>
                </a:cxn>
                <a:cxn ang="0">
                  <a:pos x="23" y="219"/>
                </a:cxn>
                <a:cxn ang="0">
                  <a:pos x="31" y="213"/>
                </a:cxn>
                <a:cxn ang="0">
                  <a:pos x="47" y="215"/>
                </a:cxn>
                <a:cxn ang="0">
                  <a:pos x="75" y="184"/>
                </a:cxn>
                <a:cxn ang="0">
                  <a:pos x="92" y="195"/>
                </a:cxn>
                <a:cxn ang="0">
                  <a:pos x="103" y="210"/>
                </a:cxn>
                <a:cxn ang="0">
                  <a:pos x="129" y="206"/>
                </a:cxn>
                <a:cxn ang="0">
                  <a:pos x="140" y="197"/>
                </a:cxn>
                <a:cxn ang="0">
                  <a:pos x="150" y="208"/>
                </a:cxn>
                <a:cxn ang="0">
                  <a:pos x="163" y="202"/>
                </a:cxn>
                <a:cxn ang="0">
                  <a:pos x="182" y="206"/>
                </a:cxn>
                <a:cxn ang="0">
                  <a:pos x="189" y="208"/>
                </a:cxn>
                <a:cxn ang="0">
                  <a:pos x="224" y="223"/>
                </a:cxn>
                <a:cxn ang="0">
                  <a:pos x="251" y="246"/>
                </a:cxn>
                <a:cxn ang="0">
                  <a:pos x="285" y="277"/>
                </a:cxn>
                <a:cxn ang="0">
                  <a:pos x="297" y="299"/>
                </a:cxn>
                <a:cxn ang="0">
                  <a:pos x="317" y="316"/>
                </a:cxn>
                <a:cxn ang="0">
                  <a:pos x="343" y="310"/>
                </a:cxn>
                <a:cxn ang="0">
                  <a:pos x="350" y="296"/>
                </a:cxn>
                <a:cxn ang="0">
                  <a:pos x="340" y="282"/>
                </a:cxn>
                <a:cxn ang="0">
                  <a:pos x="326" y="277"/>
                </a:cxn>
                <a:cxn ang="0">
                  <a:pos x="318" y="261"/>
                </a:cxn>
                <a:cxn ang="0">
                  <a:pos x="307" y="253"/>
                </a:cxn>
                <a:cxn ang="0">
                  <a:pos x="296" y="242"/>
                </a:cxn>
                <a:cxn ang="0">
                  <a:pos x="286" y="237"/>
                </a:cxn>
                <a:cxn ang="0">
                  <a:pos x="264" y="201"/>
                </a:cxn>
                <a:cxn ang="0">
                  <a:pos x="240" y="192"/>
                </a:cxn>
                <a:cxn ang="0">
                  <a:pos x="229" y="181"/>
                </a:cxn>
                <a:cxn ang="0">
                  <a:pos x="215" y="176"/>
                </a:cxn>
                <a:cxn ang="0">
                  <a:pos x="205" y="179"/>
                </a:cxn>
                <a:cxn ang="0">
                  <a:pos x="194" y="162"/>
                </a:cxn>
                <a:cxn ang="0">
                  <a:pos x="192" y="153"/>
                </a:cxn>
                <a:cxn ang="0">
                  <a:pos x="182" y="153"/>
                </a:cxn>
                <a:cxn ang="0">
                  <a:pos x="184" y="168"/>
                </a:cxn>
                <a:cxn ang="0">
                  <a:pos x="176" y="163"/>
                </a:cxn>
                <a:cxn ang="0">
                  <a:pos x="171" y="145"/>
                </a:cxn>
                <a:cxn ang="0">
                  <a:pos x="162" y="141"/>
                </a:cxn>
                <a:cxn ang="0">
                  <a:pos x="160" y="129"/>
                </a:cxn>
                <a:cxn ang="0">
                  <a:pos x="145" y="104"/>
                </a:cxn>
                <a:cxn ang="0">
                  <a:pos x="139" y="68"/>
                </a:cxn>
                <a:cxn ang="0">
                  <a:pos x="132" y="38"/>
                </a:cxn>
                <a:cxn ang="0">
                  <a:pos x="120" y="16"/>
                </a:cxn>
                <a:cxn ang="0">
                  <a:pos x="113" y="0"/>
                </a:cxn>
              </a:cxnLst>
              <a:rect l="0" t="0" r="r" b="b"/>
              <a:pathLst>
                <a:path w="360" h="324">
                  <a:moveTo>
                    <a:pt x="109" y="0"/>
                  </a:moveTo>
                  <a:lnTo>
                    <a:pt x="107" y="9"/>
                  </a:lnTo>
                  <a:lnTo>
                    <a:pt x="100" y="24"/>
                  </a:lnTo>
                  <a:lnTo>
                    <a:pt x="87" y="30"/>
                  </a:lnTo>
                  <a:lnTo>
                    <a:pt x="79" y="33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4" y="55"/>
                  </a:lnTo>
                  <a:lnTo>
                    <a:pt x="31" y="56"/>
                  </a:lnTo>
                  <a:lnTo>
                    <a:pt x="27" y="65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0" y="115"/>
                  </a:lnTo>
                  <a:lnTo>
                    <a:pt x="11" y="149"/>
                  </a:lnTo>
                  <a:lnTo>
                    <a:pt x="4" y="163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5" y="217"/>
                  </a:lnTo>
                  <a:lnTo>
                    <a:pt x="20" y="217"/>
                  </a:lnTo>
                  <a:lnTo>
                    <a:pt x="23" y="219"/>
                  </a:lnTo>
                  <a:lnTo>
                    <a:pt x="27" y="219"/>
                  </a:lnTo>
                  <a:lnTo>
                    <a:pt x="30" y="216"/>
                  </a:lnTo>
                  <a:lnTo>
                    <a:pt x="31" y="213"/>
                  </a:lnTo>
                  <a:lnTo>
                    <a:pt x="34" y="210"/>
                  </a:lnTo>
                  <a:lnTo>
                    <a:pt x="42" y="210"/>
                  </a:lnTo>
                  <a:lnTo>
                    <a:pt x="47" y="215"/>
                  </a:lnTo>
                  <a:lnTo>
                    <a:pt x="47" y="218"/>
                  </a:lnTo>
                  <a:lnTo>
                    <a:pt x="55" y="228"/>
                  </a:lnTo>
                  <a:lnTo>
                    <a:pt x="75" y="184"/>
                  </a:lnTo>
                  <a:lnTo>
                    <a:pt x="79" y="189"/>
                  </a:lnTo>
                  <a:lnTo>
                    <a:pt x="85" y="195"/>
                  </a:lnTo>
                  <a:lnTo>
                    <a:pt x="92" y="195"/>
                  </a:lnTo>
                  <a:lnTo>
                    <a:pt x="95" y="196"/>
                  </a:lnTo>
                  <a:lnTo>
                    <a:pt x="95" y="199"/>
                  </a:lnTo>
                  <a:lnTo>
                    <a:pt x="103" y="210"/>
                  </a:lnTo>
                  <a:lnTo>
                    <a:pt x="112" y="210"/>
                  </a:lnTo>
                  <a:lnTo>
                    <a:pt x="116" y="208"/>
                  </a:lnTo>
                  <a:lnTo>
                    <a:pt x="129" y="206"/>
                  </a:lnTo>
                  <a:lnTo>
                    <a:pt x="135" y="201"/>
                  </a:lnTo>
                  <a:lnTo>
                    <a:pt x="135" y="197"/>
                  </a:lnTo>
                  <a:lnTo>
                    <a:pt x="140" y="197"/>
                  </a:lnTo>
                  <a:lnTo>
                    <a:pt x="145" y="202"/>
                  </a:lnTo>
                  <a:lnTo>
                    <a:pt x="148" y="208"/>
                  </a:lnTo>
                  <a:lnTo>
                    <a:pt x="150" y="208"/>
                  </a:lnTo>
                  <a:lnTo>
                    <a:pt x="151" y="207"/>
                  </a:lnTo>
                  <a:lnTo>
                    <a:pt x="159" y="206"/>
                  </a:lnTo>
                  <a:lnTo>
                    <a:pt x="163" y="202"/>
                  </a:lnTo>
                  <a:lnTo>
                    <a:pt x="167" y="202"/>
                  </a:lnTo>
                  <a:lnTo>
                    <a:pt x="172" y="206"/>
                  </a:lnTo>
                  <a:lnTo>
                    <a:pt x="182" y="206"/>
                  </a:lnTo>
                  <a:lnTo>
                    <a:pt x="184" y="210"/>
                  </a:lnTo>
                  <a:lnTo>
                    <a:pt x="187" y="210"/>
                  </a:lnTo>
                  <a:lnTo>
                    <a:pt x="189" y="208"/>
                  </a:lnTo>
                  <a:lnTo>
                    <a:pt x="202" y="207"/>
                  </a:lnTo>
                  <a:lnTo>
                    <a:pt x="214" y="218"/>
                  </a:lnTo>
                  <a:lnTo>
                    <a:pt x="224" y="223"/>
                  </a:lnTo>
                  <a:lnTo>
                    <a:pt x="231" y="224"/>
                  </a:lnTo>
                  <a:lnTo>
                    <a:pt x="243" y="235"/>
                  </a:lnTo>
                  <a:lnTo>
                    <a:pt x="251" y="246"/>
                  </a:lnTo>
                  <a:lnTo>
                    <a:pt x="256" y="255"/>
                  </a:lnTo>
                  <a:lnTo>
                    <a:pt x="273" y="267"/>
                  </a:lnTo>
                  <a:lnTo>
                    <a:pt x="285" y="277"/>
                  </a:lnTo>
                  <a:lnTo>
                    <a:pt x="291" y="283"/>
                  </a:lnTo>
                  <a:lnTo>
                    <a:pt x="294" y="292"/>
                  </a:lnTo>
                  <a:lnTo>
                    <a:pt x="297" y="299"/>
                  </a:lnTo>
                  <a:lnTo>
                    <a:pt x="306" y="303"/>
                  </a:lnTo>
                  <a:lnTo>
                    <a:pt x="313" y="309"/>
                  </a:lnTo>
                  <a:lnTo>
                    <a:pt x="317" y="316"/>
                  </a:lnTo>
                  <a:lnTo>
                    <a:pt x="323" y="324"/>
                  </a:lnTo>
                  <a:lnTo>
                    <a:pt x="328" y="318"/>
                  </a:lnTo>
                  <a:lnTo>
                    <a:pt x="343" y="310"/>
                  </a:lnTo>
                  <a:lnTo>
                    <a:pt x="360" y="299"/>
                  </a:lnTo>
                  <a:lnTo>
                    <a:pt x="356" y="293"/>
                  </a:lnTo>
                  <a:lnTo>
                    <a:pt x="350" y="296"/>
                  </a:lnTo>
                  <a:lnTo>
                    <a:pt x="344" y="292"/>
                  </a:lnTo>
                  <a:lnTo>
                    <a:pt x="342" y="289"/>
                  </a:lnTo>
                  <a:lnTo>
                    <a:pt x="340" y="282"/>
                  </a:lnTo>
                  <a:lnTo>
                    <a:pt x="339" y="281"/>
                  </a:lnTo>
                  <a:lnTo>
                    <a:pt x="331" y="280"/>
                  </a:lnTo>
                  <a:lnTo>
                    <a:pt x="326" y="277"/>
                  </a:lnTo>
                  <a:lnTo>
                    <a:pt x="324" y="274"/>
                  </a:lnTo>
                  <a:lnTo>
                    <a:pt x="322" y="264"/>
                  </a:lnTo>
                  <a:lnTo>
                    <a:pt x="318" y="261"/>
                  </a:lnTo>
                  <a:lnTo>
                    <a:pt x="317" y="256"/>
                  </a:lnTo>
                  <a:lnTo>
                    <a:pt x="311" y="255"/>
                  </a:lnTo>
                  <a:lnTo>
                    <a:pt x="307" y="253"/>
                  </a:lnTo>
                  <a:lnTo>
                    <a:pt x="302" y="243"/>
                  </a:lnTo>
                  <a:lnTo>
                    <a:pt x="301" y="240"/>
                  </a:lnTo>
                  <a:lnTo>
                    <a:pt x="296" y="242"/>
                  </a:lnTo>
                  <a:lnTo>
                    <a:pt x="291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6" y="232"/>
                  </a:lnTo>
                  <a:lnTo>
                    <a:pt x="279" y="223"/>
                  </a:lnTo>
                  <a:lnTo>
                    <a:pt x="264" y="201"/>
                  </a:lnTo>
                  <a:lnTo>
                    <a:pt x="256" y="196"/>
                  </a:lnTo>
                  <a:lnTo>
                    <a:pt x="246" y="196"/>
                  </a:lnTo>
                  <a:lnTo>
                    <a:pt x="240" y="192"/>
                  </a:lnTo>
                  <a:lnTo>
                    <a:pt x="236" y="192"/>
                  </a:lnTo>
                  <a:lnTo>
                    <a:pt x="232" y="189"/>
                  </a:lnTo>
                  <a:lnTo>
                    <a:pt x="229" y="181"/>
                  </a:lnTo>
                  <a:lnTo>
                    <a:pt x="226" y="179"/>
                  </a:lnTo>
                  <a:lnTo>
                    <a:pt x="221" y="176"/>
                  </a:lnTo>
                  <a:lnTo>
                    <a:pt x="215" y="176"/>
                  </a:lnTo>
                  <a:lnTo>
                    <a:pt x="213" y="180"/>
                  </a:lnTo>
                  <a:lnTo>
                    <a:pt x="209" y="181"/>
                  </a:lnTo>
                  <a:lnTo>
                    <a:pt x="205" y="179"/>
                  </a:lnTo>
                  <a:lnTo>
                    <a:pt x="199" y="170"/>
                  </a:lnTo>
                  <a:lnTo>
                    <a:pt x="195" y="165"/>
                  </a:lnTo>
                  <a:lnTo>
                    <a:pt x="194" y="162"/>
                  </a:lnTo>
                  <a:lnTo>
                    <a:pt x="197" y="157"/>
                  </a:lnTo>
                  <a:lnTo>
                    <a:pt x="195" y="154"/>
                  </a:lnTo>
                  <a:lnTo>
                    <a:pt x="192" y="153"/>
                  </a:lnTo>
                  <a:lnTo>
                    <a:pt x="188" y="149"/>
                  </a:lnTo>
                  <a:lnTo>
                    <a:pt x="184" y="151"/>
                  </a:lnTo>
                  <a:lnTo>
                    <a:pt x="182" y="153"/>
                  </a:lnTo>
                  <a:lnTo>
                    <a:pt x="182" y="158"/>
                  </a:lnTo>
                  <a:lnTo>
                    <a:pt x="186" y="162"/>
                  </a:lnTo>
                  <a:lnTo>
                    <a:pt x="184" y="168"/>
                  </a:lnTo>
                  <a:lnTo>
                    <a:pt x="182" y="168"/>
                  </a:lnTo>
                  <a:lnTo>
                    <a:pt x="177" y="165"/>
                  </a:lnTo>
                  <a:lnTo>
                    <a:pt x="176" y="163"/>
                  </a:lnTo>
                  <a:lnTo>
                    <a:pt x="176" y="158"/>
                  </a:lnTo>
                  <a:lnTo>
                    <a:pt x="173" y="156"/>
                  </a:lnTo>
                  <a:lnTo>
                    <a:pt x="171" y="145"/>
                  </a:lnTo>
                  <a:lnTo>
                    <a:pt x="170" y="143"/>
                  </a:lnTo>
                  <a:lnTo>
                    <a:pt x="165" y="142"/>
                  </a:lnTo>
                  <a:lnTo>
                    <a:pt x="162" y="141"/>
                  </a:lnTo>
                  <a:lnTo>
                    <a:pt x="162" y="137"/>
                  </a:lnTo>
                  <a:lnTo>
                    <a:pt x="160" y="136"/>
                  </a:lnTo>
                  <a:lnTo>
                    <a:pt x="160" y="129"/>
                  </a:lnTo>
                  <a:lnTo>
                    <a:pt x="154" y="125"/>
                  </a:lnTo>
                  <a:lnTo>
                    <a:pt x="150" y="120"/>
                  </a:lnTo>
                  <a:lnTo>
                    <a:pt x="145" y="104"/>
                  </a:lnTo>
                  <a:lnTo>
                    <a:pt x="144" y="94"/>
                  </a:lnTo>
                  <a:lnTo>
                    <a:pt x="141" y="84"/>
                  </a:lnTo>
                  <a:lnTo>
                    <a:pt x="139" y="68"/>
                  </a:lnTo>
                  <a:lnTo>
                    <a:pt x="138" y="63"/>
                  </a:lnTo>
                  <a:lnTo>
                    <a:pt x="134" y="49"/>
                  </a:lnTo>
                  <a:lnTo>
                    <a:pt x="132" y="38"/>
                  </a:lnTo>
                  <a:lnTo>
                    <a:pt x="130" y="30"/>
                  </a:lnTo>
                  <a:lnTo>
                    <a:pt x="125" y="20"/>
                  </a:lnTo>
                  <a:lnTo>
                    <a:pt x="120" y="16"/>
                  </a:lnTo>
                  <a:lnTo>
                    <a:pt x="118" y="8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Mali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gray">
            <a:xfrm>
              <a:off x="4142381" y="3969676"/>
              <a:ext cx="416627" cy="397902"/>
            </a:xfrm>
            <a:custGeom>
              <a:avLst/>
              <a:gdLst/>
              <a:ahLst/>
              <a:cxnLst>
                <a:cxn ang="0">
                  <a:pos x="727" y="243"/>
                </a:cxn>
                <a:cxn ang="0">
                  <a:pos x="755" y="259"/>
                </a:cxn>
                <a:cxn ang="0">
                  <a:pos x="780" y="281"/>
                </a:cxn>
                <a:cxn ang="0">
                  <a:pos x="809" y="291"/>
                </a:cxn>
                <a:cxn ang="0">
                  <a:pos x="839" y="303"/>
                </a:cxn>
                <a:cxn ang="0">
                  <a:pos x="841" y="319"/>
                </a:cxn>
                <a:cxn ang="0">
                  <a:pos x="840" y="336"/>
                </a:cxn>
                <a:cxn ang="0">
                  <a:pos x="858" y="356"/>
                </a:cxn>
                <a:cxn ang="0">
                  <a:pos x="890" y="346"/>
                </a:cxn>
                <a:cxn ang="0">
                  <a:pos x="891" y="522"/>
                </a:cxn>
                <a:cxn ang="0">
                  <a:pos x="861" y="550"/>
                </a:cxn>
                <a:cxn ang="0">
                  <a:pos x="829" y="559"/>
                </a:cxn>
                <a:cxn ang="0">
                  <a:pos x="674" y="582"/>
                </a:cxn>
                <a:cxn ang="0">
                  <a:pos x="561" y="631"/>
                </a:cxn>
                <a:cxn ang="0">
                  <a:pos x="468" y="677"/>
                </a:cxn>
                <a:cxn ang="0">
                  <a:pos x="439" y="716"/>
                </a:cxn>
                <a:cxn ang="0">
                  <a:pos x="395" y="770"/>
                </a:cxn>
                <a:cxn ang="0">
                  <a:pos x="379" y="830"/>
                </a:cxn>
                <a:cxn ang="0">
                  <a:pos x="361" y="835"/>
                </a:cxn>
                <a:cxn ang="0">
                  <a:pos x="336" y="846"/>
                </a:cxn>
                <a:cxn ang="0">
                  <a:pos x="325" y="828"/>
                </a:cxn>
                <a:cxn ang="0">
                  <a:pos x="312" y="828"/>
                </a:cxn>
                <a:cxn ang="0">
                  <a:pos x="299" y="831"/>
                </a:cxn>
                <a:cxn ang="0">
                  <a:pos x="282" y="846"/>
                </a:cxn>
                <a:cxn ang="0">
                  <a:pos x="266" y="844"/>
                </a:cxn>
                <a:cxn ang="0">
                  <a:pos x="256" y="835"/>
                </a:cxn>
                <a:cxn ang="0">
                  <a:pos x="239" y="840"/>
                </a:cxn>
                <a:cxn ang="0">
                  <a:pos x="227" y="842"/>
                </a:cxn>
                <a:cxn ang="0">
                  <a:pos x="210" y="806"/>
                </a:cxn>
                <a:cxn ang="0">
                  <a:pos x="191" y="808"/>
                </a:cxn>
                <a:cxn ang="0">
                  <a:pos x="201" y="792"/>
                </a:cxn>
                <a:cxn ang="0">
                  <a:pos x="201" y="782"/>
                </a:cxn>
                <a:cxn ang="0">
                  <a:pos x="183" y="767"/>
                </a:cxn>
                <a:cxn ang="0">
                  <a:pos x="178" y="737"/>
                </a:cxn>
                <a:cxn ang="0">
                  <a:pos x="170" y="721"/>
                </a:cxn>
                <a:cxn ang="0">
                  <a:pos x="153" y="720"/>
                </a:cxn>
                <a:cxn ang="0">
                  <a:pos x="136" y="743"/>
                </a:cxn>
                <a:cxn ang="0">
                  <a:pos x="99" y="736"/>
                </a:cxn>
                <a:cxn ang="0">
                  <a:pos x="78" y="750"/>
                </a:cxn>
                <a:cxn ang="0">
                  <a:pos x="52" y="747"/>
                </a:cxn>
                <a:cxn ang="0">
                  <a:pos x="43" y="732"/>
                </a:cxn>
                <a:cxn ang="0">
                  <a:pos x="44" y="717"/>
                </a:cxn>
                <a:cxn ang="0">
                  <a:pos x="45" y="697"/>
                </a:cxn>
                <a:cxn ang="0">
                  <a:pos x="36" y="682"/>
                </a:cxn>
                <a:cxn ang="0">
                  <a:pos x="24" y="673"/>
                </a:cxn>
                <a:cxn ang="0">
                  <a:pos x="9" y="652"/>
                </a:cxn>
                <a:cxn ang="0">
                  <a:pos x="9" y="621"/>
                </a:cxn>
                <a:cxn ang="0">
                  <a:pos x="1" y="608"/>
                </a:cxn>
                <a:cxn ang="0">
                  <a:pos x="30" y="554"/>
                </a:cxn>
                <a:cxn ang="0">
                  <a:pos x="45" y="533"/>
                </a:cxn>
                <a:cxn ang="0">
                  <a:pos x="84" y="572"/>
                </a:cxn>
                <a:cxn ang="0">
                  <a:pos x="344" y="555"/>
                </a:cxn>
                <a:cxn ang="0">
                  <a:pos x="341" y="389"/>
                </a:cxn>
                <a:cxn ang="0">
                  <a:pos x="313" y="114"/>
                </a:cxn>
              </a:cxnLst>
              <a:rect l="0" t="0" r="r" b="b"/>
              <a:pathLst>
                <a:path w="891" h="851">
                  <a:moveTo>
                    <a:pt x="462" y="44"/>
                  </a:moveTo>
                  <a:lnTo>
                    <a:pt x="724" y="226"/>
                  </a:lnTo>
                  <a:lnTo>
                    <a:pt x="724" y="231"/>
                  </a:lnTo>
                  <a:lnTo>
                    <a:pt x="728" y="234"/>
                  </a:lnTo>
                  <a:lnTo>
                    <a:pt x="727" y="243"/>
                  </a:lnTo>
                  <a:lnTo>
                    <a:pt x="728" y="247"/>
                  </a:lnTo>
                  <a:lnTo>
                    <a:pt x="734" y="250"/>
                  </a:lnTo>
                  <a:lnTo>
                    <a:pt x="742" y="252"/>
                  </a:lnTo>
                  <a:lnTo>
                    <a:pt x="753" y="258"/>
                  </a:lnTo>
                  <a:lnTo>
                    <a:pt x="755" y="259"/>
                  </a:lnTo>
                  <a:lnTo>
                    <a:pt x="756" y="265"/>
                  </a:lnTo>
                  <a:lnTo>
                    <a:pt x="758" y="270"/>
                  </a:lnTo>
                  <a:lnTo>
                    <a:pt x="765" y="276"/>
                  </a:lnTo>
                  <a:lnTo>
                    <a:pt x="770" y="279"/>
                  </a:lnTo>
                  <a:lnTo>
                    <a:pt x="780" y="281"/>
                  </a:lnTo>
                  <a:lnTo>
                    <a:pt x="788" y="280"/>
                  </a:lnTo>
                  <a:lnTo>
                    <a:pt x="791" y="281"/>
                  </a:lnTo>
                  <a:lnTo>
                    <a:pt x="794" y="288"/>
                  </a:lnTo>
                  <a:lnTo>
                    <a:pt x="798" y="291"/>
                  </a:lnTo>
                  <a:lnTo>
                    <a:pt x="809" y="291"/>
                  </a:lnTo>
                  <a:lnTo>
                    <a:pt x="813" y="293"/>
                  </a:lnTo>
                  <a:lnTo>
                    <a:pt x="818" y="293"/>
                  </a:lnTo>
                  <a:lnTo>
                    <a:pt x="826" y="298"/>
                  </a:lnTo>
                  <a:lnTo>
                    <a:pt x="835" y="301"/>
                  </a:lnTo>
                  <a:lnTo>
                    <a:pt x="839" y="303"/>
                  </a:lnTo>
                  <a:lnTo>
                    <a:pt x="840" y="307"/>
                  </a:lnTo>
                  <a:lnTo>
                    <a:pt x="841" y="307"/>
                  </a:lnTo>
                  <a:lnTo>
                    <a:pt x="842" y="313"/>
                  </a:lnTo>
                  <a:lnTo>
                    <a:pt x="841" y="315"/>
                  </a:lnTo>
                  <a:lnTo>
                    <a:pt x="841" y="319"/>
                  </a:lnTo>
                  <a:lnTo>
                    <a:pt x="844" y="324"/>
                  </a:lnTo>
                  <a:lnTo>
                    <a:pt x="844" y="325"/>
                  </a:lnTo>
                  <a:lnTo>
                    <a:pt x="840" y="328"/>
                  </a:lnTo>
                  <a:lnTo>
                    <a:pt x="839" y="330"/>
                  </a:lnTo>
                  <a:lnTo>
                    <a:pt x="840" y="336"/>
                  </a:lnTo>
                  <a:lnTo>
                    <a:pt x="837" y="341"/>
                  </a:lnTo>
                  <a:lnTo>
                    <a:pt x="837" y="346"/>
                  </a:lnTo>
                  <a:lnTo>
                    <a:pt x="845" y="355"/>
                  </a:lnTo>
                  <a:lnTo>
                    <a:pt x="851" y="356"/>
                  </a:lnTo>
                  <a:lnTo>
                    <a:pt x="858" y="356"/>
                  </a:lnTo>
                  <a:lnTo>
                    <a:pt x="867" y="351"/>
                  </a:lnTo>
                  <a:lnTo>
                    <a:pt x="875" y="351"/>
                  </a:lnTo>
                  <a:lnTo>
                    <a:pt x="885" y="346"/>
                  </a:lnTo>
                  <a:lnTo>
                    <a:pt x="890" y="344"/>
                  </a:lnTo>
                  <a:lnTo>
                    <a:pt x="890" y="346"/>
                  </a:lnTo>
                  <a:lnTo>
                    <a:pt x="891" y="347"/>
                  </a:lnTo>
                  <a:lnTo>
                    <a:pt x="891" y="358"/>
                  </a:lnTo>
                  <a:lnTo>
                    <a:pt x="891" y="414"/>
                  </a:lnTo>
                  <a:lnTo>
                    <a:pt x="891" y="468"/>
                  </a:lnTo>
                  <a:lnTo>
                    <a:pt x="891" y="522"/>
                  </a:lnTo>
                  <a:lnTo>
                    <a:pt x="888" y="523"/>
                  </a:lnTo>
                  <a:lnTo>
                    <a:pt x="878" y="529"/>
                  </a:lnTo>
                  <a:lnTo>
                    <a:pt x="874" y="535"/>
                  </a:lnTo>
                  <a:lnTo>
                    <a:pt x="873" y="543"/>
                  </a:lnTo>
                  <a:lnTo>
                    <a:pt x="861" y="550"/>
                  </a:lnTo>
                  <a:lnTo>
                    <a:pt x="857" y="553"/>
                  </a:lnTo>
                  <a:lnTo>
                    <a:pt x="855" y="556"/>
                  </a:lnTo>
                  <a:lnTo>
                    <a:pt x="855" y="561"/>
                  </a:lnTo>
                  <a:lnTo>
                    <a:pt x="842" y="560"/>
                  </a:lnTo>
                  <a:lnTo>
                    <a:pt x="829" y="559"/>
                  </a:lnTo>
                  <a:lnTo>
                    <a:pt x="829" y="562"/>
                  </a:lnTo>
                  <a:lnTo>
                    <a:pt x="824" y="561"/>
                  </a:lnTo>
                  <a:lnTo>
                    <a:pt x="735" y="562"/>
                  </a:lnTo>
                  <a:lnTo>
                    <a:pt x="711" y="582"/>
                  </a:lnTo>
                  <a:lnTo>
                    <a:pt x="674" y="582"/>
                  </a:lnTo>
                  <a:lnTo>
                    <a:pt x="641" y="583"/>
                  </a:lnTo>
                  <a:lnTo>
                    <a:pt x="621" y="591"/>
                  </a:lnTo>
                  <a:lnTo>
                    <a:pt x="613" y="594"/>
                  </a:lnTo>
                  <a:lnTo>
                    <a:pt x="598" y="607"/>
                  </a:lnTo>
                  <a:lnTo>
                    <a:pt x="561" y="631"/>
                  </a:lnTo>
                  <a:lnTo>
                    <a:pt x="549" y="647"/>
                  </a:lnTo>
                  <a:lnTo>
                    <a:pt x="530" y="661"/>
                  </a:lnTo>
                  <a:lnTo>
                    <a:pt x="492" y="673"/>
                  </a:lnTo>
                  <a:lnTo>
                    <a:pt x="480" y="675"/>
                  </a:lnTo>
                  <a:lnTo>
                    <a:pt x="468" y="677"/>
                  </a:lnTo>
                  <a:lnTo>
                    <a:pt x="462" y="678"/>
                  </a:lnTo>
                  <a:lnTo>
                    <a:pt x="453" y="684"/>
                  </a:lnTo>
                  <a:lnTo>
                    <a:pt x="448" y="690"/>
                  </a:lnTo>
                  <a:lnTo>
                    <a:pt x="443" y="701"/>
                  </a:lnTo>
                  <a:lnTo>
                    <a:pt x="439" y="716"/>
                  </a:lnTo>
                  <a:lnTo>
                    <a:pt x="432" y="734"/>
                  </a:lnTo>
                  <a:lnTo>
                    <a:pt x="425" y="744"/>
                  </a:lnTo>
                  <a:lnTo>
                    <a:pt x="409" y="756"/>
                  </a:lnTo>
                  <a:lnTo>
                    <a:pt x="399" y="765"/>
                  </a:lnTo>
                  <a:lnTo>
                    <a:pt x="395" y="770"/>
                  </a:lnTo>
                  <a:lnTo>
                    <a:pt x="390" y="779"/>
                  </a:lnTo>
                  <a:lnTo>
                    <a:pt x="389" y="788"/>
                  </a:lnTo>
                  <a:lnTo>
                    <a:pt x="380" y="806"/>
                  </a:lnTo>
                  <a:lnTo>
                    <a:pt x="379" y="817"/>
                  </a:lnTo>
                  <a:lnTo>
                    <a:pt x="379" y="830"/>
                  </a:lnTo>
                  <a:lnTo>
                    <a:pt x="380" y="841"/>
                  </a:lnTo>
                  <a:lnTo>
                    <a:pt x="369" y="844"/>
                  </a:lnTo>
                  <a:lnTo>
                    <a:pt x="367" y="842"/>
                  </a:lnTo>
                  <a:lnTo>
                    <a:pt x="363" y="836"/>
                  </a:lnTo>
                  <a:lnTo>
                    <a:pt x="361" y="835"/>
                  </a:lnTo>
                  <a:lnTo>
                    <a:pt x="350" y="835"/>
                  </a:lnTo>
                  <a:lnTo>
                    <a:pt x="346" y="836"/>
                  </a:lnTo>
                  <a:lnTo>
                    <a:pt x="344" y="842"/>
                  </a:lnTo>
                  <a:lnTo>
                    <a:pt x="340" y="842"/>
                  </a:lnTo>
                  <a:lnTo>
                    <a:pt x="336" y="846"/>
                  </a:lnTo>
                  <a:lnTo>
                    <a:pt x="326" y="846"/>
                  </a:lnTo>
                  <a:lnTo>
                    <a:pt x="328" y="844"/>
                  </a:lnTo>
                  <a:lnTo>
                    <a:pt x="326" y="833"/>
                  </a:lnTo>
                  <a:lnTo>
                    <a:pt x="325" y="829"/>
                  </a:lnTo>
                  <a:lnTo>
                    <a:pt x="325" y="828"/>
                  </a:lnTo>
                  <a:lnTo>
                    <a:pt x="325" y="823"/>
                  </a:lnTo>
                  <a:lnTo>
                    <a:pt x="323" y="819"/>
                  </a:lnTo>
                  <a:lnTo>
                    <a:pt x="320" y="820"/>
                  </a:lnTo>
                  <a:lnTo>
                    <a:pt x="314" y="820"/>
                  </a:lnTo>
                  <a:lnTo>
                    <a:pt x="312" y="828"/>
                  </a:lnTo>
                  <a:lnTo>
                    <a:pt x="310" y="828"/>
                  </a:lnTo>
                  <a:lnTo>
                    <a:pt x="304" y="824"/>
                  </a:lnTo>
                  <a:lnTo>
                    <a:pt x="302" y="824"/>
                  </a:lnTo>
                  <a:lnTo>
                    <a:pt x="299" y="828"/>
                  </a:lnTo>
                  <a:lnTo>
                    <a:pt x="299" y="831"/>
                  </a:lnTo>
                  <a:lnTo>
                    <a:pt x="301" y="837"/>
                  </a:lnTo>
                  <a:lnTo>
                    <a:pt x="299" y="840"/>
                  </a:lnTo>
                  <a:lnTo>
                    <a:pt x="288" y="840"/>
                  </a:lnTo>
                  <a:lnTo>
                    <a:pt x="282" y="842"/>
                  </a:lnTo>
                  <a:lnTo>
                    <a:pt x="282" y="846"/>
                  </a:lnTo>
                  <a:lnTo>
                    <a:pt x="280" y="851"/>
                  </a:lnTo>
                  <a:lnTo>
                    <a:pt x="276" y="851"/>
                  </a:lnTo>
                  <a:lnTo>
                    <a:pt x="272" y="849"/>
                  </a:lnTo>
                  <a:lnTo>
                    <a:pt x="269" y="844"/>
                  </a:lnTo>
                  <a:lnTo>
                    <a:pt x="266" y="844"/>
                  </a:lnTo>
                  <a:lnTo>
                    <a:pt x="264" y="845"/>
                  </a:lnTo>
                  <a:lnTo>
                    <a:pt x="262" y="846"/>
                  </a:lnTo>
                  <a:lnTo>
                    <a:pt x="261" y="846"/>
                  </a:lnTo>
                  <a:lnTo>
                    <a:pt x="260" y="840"/>
                  </a:lnTo>
                  <a:lnTo>
                    <a:pt x="256" y="835"/>
                  </a:lnTo>
                  <a:lnTo>
                    <a:pt x="253" y="834"/>
                  </a:lnTo>
                  <a:lnTo>
                    <a:pt x="249" y="837"/>
                  </a:lnTo>
                  <a:lnTo>
                    <a:pt x="244" y="836"/>
                  </a:lnTo>
                  <a:lnTo>
                    <a:pt x="242" y="837"/>
                  </a:lnTo>
                  <a:lnTo>
                    <a:pt x="239" y="840"/>
                  </a:lnTo>
                  <a:lnTo>
                    <a:pt x="238" y="844"/>
                  </a:lnTo>
                  <a:lnTo>
                    <a:pt x="235" y="847"/>
                  </a:lnTo>
                  <a:lnTo>
                    <a:pt x="229" y="849"/>
                  </a:lnTo>
                  <a:lnTo>
                    <a:pt x="229" y="846"/>
                  </a:lnTo>
                  <a:lnTo>
                    <a:pt x="227" y="842"/>
                  </a:lnTo>
                  <a:lnTo>
                    <a:pt x="222" y="840"/>
                  </a:lnTo>
                  <a:lnTo>
                    <a:pt x="220" y="835"/>
                  </a:lnTo>
                  <a:lnTo>
                    <a:pt x="215" y="835"/>
                  </a:lnTo>
                  <a:lnTo>
                    <a:pt x="211" y="829"/>
                  </a:lnTo>
                  <a:lnTo>
                    <a:pt x="210" y="806"/>
                  </a:lnTo>
                  <a:lnTo>
                    <a:pt x="210" y="802"/>
                  </a:lnTo>
                  <a:lnTo>
                    <a:pt x="205" y="801"/>
                  </a:lnTo>
                  <a:lnTo>
                    <a:pt x="200" y="801"/>
                  </a:lnTo>
                  <a:lnTo>
                    <a:pt x="194" y="808"/>
                  </a:lnTo>
                  <a:lnTo>
                    <a:pt x="191" y="808"/>
                  </a:lnTo>
                  <a:lnTo>
                    <a:pt x="191" y="801"/>
                  </a:lnTo>
                  <a:lnTo>
                    <a:pt x="192" y="798"/>
                  </a:lnTo>
                  <a:lnTo>
                    <a:pt x="197" y="797"/>
                  </a:lnTo>
                  <a:lnTo>
                    <a:pt x="197" y="792"/>
                  </a:lnTo>
                  <a:lnTo>
                    <a:pt x="201" y="792"/>
                  </a:lnTo>
                  <a:lnTo>
                    <a:pt x="204" y="788"/>
                  </a:lnTo>
                  <a:lnTo>
                    <a:pt x="207" y="788"/>
                  </a:lnTo>
                  <a:lnTo>
                    <a:pt x="207" y="782"/>
                  </a:lnTo>
                  <a:lnTo>
                    <a:pt x="206" y="782"/>
                  </a:lnTo>
                  <a:lnTo>
                    <a:pt x="201" y="782"/>
                  </a:lnTo>
                  <a:lnTo>
                    <a:pt x="197" y="779"/>
                  </a:lnTo>
                  <a:lnTo>
                    <a:pt x="194" y="776"/>
                  </a:lnTo>
                  <a:lnTo>
                    <a:pt x="189" y="766"/>
                  </a:lnTo>
                  <a:lnTo>
                    <a:pt x="184" y="769"/>
                  </a:lnTo>
                  <a:lnTo>
                    <a:pt x="183" y="767"/>
                  </a:lnTo>
                  <a:lnTo>
                    <a:pt x="183" y="750"/>
                  </a:lnTo>
                  <a:lnTo>
                    <a:pt x="181" y="745"/>
                  </a:lnTo>
                  <a:lnTo>
                    <a:pt x="179" y="745"/>
                  </a:lnTo>
                  <a:lnTo>
                    <a:pt x="179" y="739"/>
                  </a:lnTo>
                  <a:lnTo>
                    <a:pt x="178" y="737"/>
                  </a:lnTo>
                  <a:lnTo>
                    <a:pt x="174" y="737"/>
                  </a:lnTo>
                  <a:lnTo>
                    <a:pt x="173" y="737"/>
                  </a:lnTo>
                  <a:lnTo>
                    <a:pt x="174" y="724"/>
                  </a:lnTo>
                  <a:lnTo>
                    <a:pt x="174" y="723"/>
                  </a:lnTo>
                  <a:lnTo>
                    <a:pt x="170" y="721"/>
                  </a:lnTo>
                  <a:lnTo>
                    <a:pt x="168" y="721"/>
                  </a:lnTo>
                  <a:lnTo>
                    <a:pt x="164" y="724"/>
                  </a:lnTo>
                  <a:lnTo>
                    <a:pt x="163" y="724"/>
                  </a:lnTo>
                  <a:lnTo>
                    <a:pt x="156" y="720"/>
                  </a:lnTo>
                  <a:lnTo>
                    <a:pt x="153" y="720"/>
                  </a:lnTo>
                  <a:lnTo>
                    <a:pt x="152" y="721"/>
                  </a:lnTo>
                  <a:lnTo>
                    <a:pt x="152" y="729"/>
                  </a:lnTo>
                  <a:lnTo>
                    <a:pt x="149" y="733"/>
                  </a:lnTo>
                  <a:lnTo>
                    <a:pt x="136" y="737"/>
                  </a:lnTo>
                  <a:lnTo>
                    <a:pt x="136" y="743"/>
                  </a:lnTo>
                  <a:lnTo>
                    <a:pt x="134" y="747"/>
                  </a:lnTo>
                  <a:lnTo>
                    <a:pt x="120" y="743"/>
                  </a:lnTo>
                  <a:lnTo>
                    <a:pt x="110" y="737"/>
                  </a:lnTo>
                  <a:lnTo>
                    <a:pt x="102" y="736"/>
                  </a:lnTo>
                  <a:lnTo>
                    <a:pt x="99" y="736"/>
                  </a:lnTo>
                  <a:lnTo>
                    <a:pt x="95" y="742"/>
                  </a:lnTo>
                  <a:lnTo>
                    <a:pt x="89" y="743"/>
                  </a:lnTo>
                  <a:lnTo>
                    <a:pt x="87" y="749"/>
                  </a:lnTo>
                  <a:lnTo>
                    <a:pt x="83" y="753"/>
                  </a:lnTo>
                  <a:lnTo>
                    <a:pt x="78" y="750"/>
                  </a:lnTo>
                  <a:lnTo>
                    <a:pt x="70" y="739"/>
                  </a:lnTo>
                  <a:lnTo>
                    <a:pt x="67" y="737"/>
                  </a:lnTo>
                  <a:lnTo>
                    <a:pt x="62" y="737"/>
                  </a:lnTo>
                  <a:lnTo>
                    <a:pt x="56" y="743"/>
                  </a:lnTo>
                  <a:lnTo>
                    <a:pt x="52" y="747"/>
                  </a:lnTo>
                  <a:lnTo>
                    <a:pt x="48" y="748"/>
                  </a:lnTo>
                  <a:lnTo>
                    <a:pt x="43" y="744"/>
                  </a:lnTo>
                  <a:lnTo>
                    <a:pt x="38" y="740"/>
                  </a:lnTo>
                  <a:lnTo>
                    <a:pt x="39" y="737"/>
                  </a:lnTo>
                  <a:lnTo>
                    <a:pt x="43" y="732"/>
                  </a:lnTo>
                  <a:lnTo>
                    <a:pt x="43" y="728"/>
                  </a:lnTo>
                  <a:lnTo>
                    <a:pt x="46" y="724"/>
                  </a:lnTo>
                  <a:lnTo>
                    <a:pt x="48" y="723"/>
                  </a:lnTo>
                  <a:lnTo>
                    <a:pt x="48" y="721"/>
                  </a:lnTo>
                  <a:lnTo>
                    <a:pt x="44" y="717"/>
                  </a:lnTo>
                  <a:lnTo>
                    <a:pt x="44" y="710"/>
                  </a:lnTo>
                  <a:lnTo>
                    <a:pt x="46" y="706"/>
                  </a:lnTo>
                  <a:lnTo>
                    <a:pt x="46" y="702"/>
                  </a:lnTo>
                  <a:lnTo>
                    <a:pt x="45" y="699"/>
                  </a:lnTo>
                  <a:lnTo>
                    <a:pt x="45" y="697"/>
                  </a:lnTo>
                  <a:lnTo>
                    <a:pt x="46" y="697"/>
                  </a:lnTo>
                  <a:lnTo>
                    <a:pt x="45" y="694"/>
                  </a:lnTo>
                  <a:lnTo>
                    <a:pt x="41" y="689"/>
                  </a:lnTo>
                  <a:lnTo>
                    <a:pt x="39" y="684"/>
                  </a:lnTo>
                  <a:lnTo>
                    <a:pt x="36" y="682"/>
                  </a:lnTo>
                  <a:lnTo>
                    <a:pt x="35" y="678"/>
                  </a:lnTo>
                  <a:lnTo>
                    <a:pt x="32" y="674"/>
                  </a:lnTo>
                  <a:lnTo>
                    <a:pt x="32" y="670"/>
                  </a:lnTo>
                  <a:lnTo>
                    <a:pt x="27" y="670"/>
                  </a:lnTo>
                  <a:lnTo>
                    <a:pt x="24" y="673"/>
                  </a:lnTo>
                  <a:lnTo>
                    <a:pt x="20" y="673"/>
                  </a:lnTo>
                  <a:lnTo>
                    <a:pt x="19" y="672"/>
                  </a:lnTo>
                  <a:lnTo>
                    <a:pt x="17" y="666"/>
                  </a:lnTo>
                  <a:lnTo>
                    <a:pt x="9" y="654"/>
                  </a:lnTo>
                  <a:lnTo>
                    <a:pt x="9" y="652"/>
                  </a:lnTo>
                  <a:lnTo>
                    <a:pt x="14" y="646"/>
                  </a:lnTo>
                  <a:lnTo>
                    <a:pt x="13" y="641"/>
                  </a:lnTo>
                  <a:lnTo>
                    <a:pt x="11" y="635"/>
                  </a:lnTo>
                  <a:lnTo>
                    <a:pt x="11" y="629"/>
                  </a:lnTo>
                  <a:lnTo>
                    <a:pt x="9" y="621"/>
                  </a:lnTo>
                  <a:lnTo>
                    <a:pt x="6" y="618"/>
                  </a:lnTo>
                  <a:lnTo>
                    <a:pt x="5" y="618"/>
                  </a:lnTo>
                  <a:lnTo>
                    <a:pt x="3" y="614"/>
                  </a:lnTo>
                  <a:lnTo>
                    <a:pt x="1" y="614"/>
                  </a:lnTo>
                  <a:lnTo>
                    <a:pt x="1" y="608"/>
                  </a:lnTo>
                  <a:lnTo>
                    <a:pt x="3" y="600"/>
                  </a:lnTo>
                  <a:lnTo>
                    <a:pt x="2" y="597"/>
                  </a:lnTo>
                  <a:lnTo>
                    <a:pt x="0" y="594"/>
                  </a:lnTo>
                  <a:lnTo>
                    <a:pt x="23" y="572"/>
                  </a:lnTo>
                  <a:lnTo>
                    <a:pt x="30" y="554"/>
                  </a:lnTo>
                  <a:lnTo>
                    <a:pt x="34" y="543"/>
                  </a:lnTo>
                  <a:lnTo>
                    <a:pt x="39" y="532"/>
                  </a:lnTo>
                  <a:lnTo>
                    <a:pt x="41" y="530"/>
                  </a:lnTo>
                  <a:lnTo>
                    <a:pt x="45" y="532"/>
                  </a:lnTo>
                  <a:lnTo>
                    <a:pt x="45" y="533"/>
                  </a:lnTo>
                  <a:lnTo>
                    <a:pt x="51" y="534"/>
                  </a:lnTo>
                  <a:lnTo>
                    <a:pt x="55" y="537"/>
                  </a:lnTo>
                  <a:lnTo>
                    <a:pt x="60" y="550"/>
                  </a:lnTo>
                  <a:lnTo>
                    <a:pt x="70" y="568"/>
                  </a:lnTo>
                  <a:lnTo>
                    <a:pt x="84" y="572"/>
                  </a:lnTo>
                  <a:lnTo>
                    <a:pt x="87" y="572"/>
                  </a:lnTo>
                  <a:lnTo>
                    <a:pt x="113" y="550"/>
                  </a:lnTo>
                  <a:lnTo>
                    <a:pt x="200" y="553"/>
                  </a:lnTo>
                  <a:lnTo>
                    <a:pt x="271" y="554"/>
                  </a:lnTo>
                  <a:lnTo>
                    <a:pt x="344" y="555"/>
                  </a:lnTo>
                  <a:lnTo>
                    <a:pt x="362" y="555"/>
                  </a:lnTo>
                  <a:lnTo>
                    <a:pt x="374" y="508"/>
                  </a:lnTo>
                  <a:lnTo>
                    <a:pt x="352" y="501"/>
                  </a:lnTo>
                  <a:lnTo>
                    <a:pt x="346" y="444"/>
                  </a:lnTo>
                  <a:lnTo>
                    <a:pt x="341" y="389"/>
                  </a:lnTo>
                  <a:lnTo>
                    <a:pt x="335" y="335"/>
                  </a:lnTo>
                  <a:lnTo>
                    <a:pt x="329" y="281"/>
                  </a:lnTo>
                  <a:lnTo>
                    <a:pt x="324" y="226"/>
                  </a:lnTo>
                  <a:lnTo>
                    <a:pt x="318" y="169"/>
                  </a:lnTo>
                  <a:lnTo>
                    <a:pt x="313" y="114"/>
                  </a:lnTo>
                  <a:lnTo>
                    <a:pt x="307" y="58"/>
                  </a:lnTo>
                  <a:lnTo>
                    <a:pt x="301" y="0"/>
                  </a:lnTo>
                  <a:lnTo>
                    <a:pt x="398" y="0"/>
                  </a:lnTo>
                  <a:lnTo>
                    <a:pt x="462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unisia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gray">
            <a:xfrm>
              <a:off x="4640929" y="3599861"/>
              <a:ext cx="102986" cy="217676"/>
            </a:xfrm>
            <a:custGeom>
              <a:avLst/>
              <a:gdLst/>
              <a:ahLst/>
              <a:cxnLst>
                <a:cxn ang="0">
                  <a:pos x="123" y="461"/>
                </a:cxn>
                <a:cxn ang="0">
                  <a:pos x="145" y="444"/>
                </a:cxn>
                <a:cxn ang="0">
                  <a:pos x="151" y="424"/>
                </a:cxn>
                <a:cxn ang="0">
                  <a:pos x="147" y="387"/>
                </a:cxn>
                <a:cxn ang="0">
                  <a:pos x="164" y="373"/>
                </a:cxn>
                <a:cxn ang="0">
                  <a:pos x="178" y="355"/>
                </a:cxn>
                <a:cxn ang="0">
                  <a:pos x="213" y="331"/>
                </a:cxn>
                <a:cxn ang="0">
                  <a:pos x="217" y="284"/>
                </a:cxn>
                <a:cxn ang="0">
                  <a:pos x="212" y="277"/>
                </a:cxn>
                <a:cxn ang="0">
                  <a:pos x="202" y="278"/>
                </a:cxn>
                <a:cxn ang="0">
                  <a:pos x="198" y="269"/>
                </a:cxn>
                <a:cxn ang="0">
                  <a:pos x="186" y="251"/>
                </a:cxn>
                <a:cxn ang="0">
                  <a:pos x="172" y="252"/>
                </a:cxn>
                <a:cxn ang="0">
                  <a:pos x="164" y="249"/>
                </a:cxn>
                <a:cxn ang="0">
                  <a:pos x="153" y="246"/>
                </a:cxn>
                <a:cxn ang="0">
                  <a:pos x="138" y="226"/>
                </a:cxn>
                <a:cxn ang="0">
                  <a:pos x="150" y="219"/>
                </a:cxn>
                <a:cxn ang="0">
                  <a:pos x="153" y="203"/>
                </a:cxn>
                <a:cxn ang="0">
                  <a:pos x="166" y="195"/>
                </a:cxn>
                <a:cxn ang="0">
                  <a:pos x="185" y="181"/>
                </a:cxn>
                <a:cxn ang="0">
                  <a:pos x="198" y="163"/>
                </a:cxn>
                <a:cxn ang="0">
                  <a:pos x="204" y="132"/>
                </a:cxn>
                <a:cxn ang="0">
                  <a:pos x="194" y="111"/>
                </a:cxn>
                <a:cxn ang="0">
                  <a:pos x="181" y="101"/>
                </a:cxn>
                <a:cxn ang="0">
                  <a:pos x="172" y="79"/>
                </a:cxn>
                <a:cxn ang="0">
                  <a:pos x="183" y="59"/>
                </a:cxn>
                <a:cxn ang="0">
                  <a:pos x="207" y="31"/>
                </a:cxn>
                <a:cxn ang="0">
                  <a:pos x="194" y="19"/>
                </a:cxn>
                <a:cxn ang="0">
                  <a:pos x="182" y="32"/>
                </a:cxn>
                <a:cxn ang="0">
                  <a:pos x="171" y="39"/>
                </a:cxn>
                <a:cxn ang="0">
                  <a:pos x="161" y="24"/>
                </a:cxn>
                <a:cxn ang="0">
                  <a:pos x="155" y="9"/>
                </a:cxn>
                <a:cxn ang="0">
                  <a:pos x="138" y="0"/>
                </a:cxn>
                <a:cxn ang="0">
                  <a:pos x="115" y="2"/>
                </a:cxn>
                <a:cxn ang="0">
                  <a:pos x="91" y="13"/>
                </a:cxn>
                <a:cxn ang="0">
                  <a:pos x="79" y="24"/>
                </a:cxn>
                <a:cxn ang="0">
                  <a:pos x="73" y="31"/>
                </a:cxn>
                <a:cxn ang="0">
                  <a:pos x="62" y="41"/>
                </a:cxn>
                <a:cxn ang="0">
                  <a:pos x="51" y="55"/>
                </a:cxn>
                <a:cxn ang="0">
                  <a:pos x="58" y="61"/>
                </a:cxn>
                <a:cxn ang="0">
                  <a:pos x="52" y="101"/>
                </a:cxn>
                <a:cxn ang="0">
                  <a:pos x="56" y="134"/>
                </a:cxn>
                <a:cxn ang="0">
                  <a:pos x="59" y="147"/>
                </a:cxn>
                <a:cxn ang="0">
                  <a:pos x="49" y="185"/>
                </a:cxn>
                <a:cxn ang="0">
                  <a:pos x="27" y="208"/>
                </a:cxn>
                <a:cxn ang="0">
                  <a:pos x="14" y="217"/>
                </a:cxn>
                <a:cxn ang="0">
                  <a:pos x="3" y="226"/>
                </a:cxn>
                <a:cxn ang="0">
                  <a:pos x="3" y="234"/>
                </a:cxn>
                <a:cxn ang="0">
                  <a:pos x="14" y="272"/>
                </a:cxn>
                <a:cxn ang="0">
                  <a:pos x="37" y="285"/>
                </a:cxn>
                <a:cxn ang="0">
                  <a:pos x="46" y="323"/>
                </a:cxn>
                <a:cxn ang="0">
                  <a:pos x="89" y="348"/>
                </a:cxn>
                <a:cxn ang="0">
                  <a:pos x="91" y="349"/>
                </a:cxn>
                <a:cxn ang="0">
                  <a:pos x="110" y="459"/>
                </a:cxn>
              </a:cxnLst>
              <a:rect l="0" t="0" r="r" b="b"/>
              <a:pathLst>
                <a:path w="218" h="462">
                  <a:moveTo>
                    <a:pt x="111" y="462"/>
                  </a:moveTo>
                  <a:lnTo>
                    <a:pt x="123" y="461"/>
                  </a:lnTo>
                  <a:lnTo>
                    <a:pt x="135" y="452"/>
                  </a:lnTo>
                  <a:lnTo>
                    <a:pt x="145" y="444"/>
                  </a:lnTo>
                  <a:lnTo>
                    <a:pt x="151" y="434"/>
                  </a:lnTo>
                  <a:lnTo>
                    <a:pt x="151" y="424"/>
                  </a:lnTo>
                  <a:lnTo>
                    <a:pt x="145" y="396"/>
                  </a:lnTo>
                  <a:lnTo>
                    <a:pt x="147" y="387"/>
                  </a:lnTo>
                  <a:lnTo>
                    <a:pt x="151" y="379"/>
                  </a:lnTo>
                  <a:lnTo>
                    <a:pt x="164" y="373"/>
                  </a:lnTo>
                  <a:lnTo>
                    <a:pt x="174" y="365"/>
                  </a:lnTo>
                  <a:lnTo>
                    <a:pt x="178" y="355"/>
                  </a:lnTo>
                  <a:lnTo>
                    <a:pt x="207" y="336"/>
                  </a:lnTo>
                  <a:lnTo>
                    <a:pt x="213" y="331"/>
                  </a:lnTo>
                  <a:lnTo>
                    <a:pt x="218" y="320"/>
                  </a:lnTo>
                  <a:lnTo>
                    <a:pt x="217" y="284"/>
                  </a:lnTo>
                  <a:lnTo>
                    <a:pt x="218" y="281"/>
                  </a:lnTo>
                  <a:lnTo>
                    <a:pt x="212" y="277"/>
                  </a:lnTo>
                  <a:lnTo>
                    <a:pt x="208" y="278"/>
                  </a:lnTo>
                  <a:lnTo>
                    <a:pt x="202" y="278"/>
                  </a:lnTo>
                  <a:lnTo>
                    <a:pt x="198" y="273"/>
                  </a:lnTo>
                  <a:lnTo>
                    <a:pt x="198" y="269"/>
                  </a:lnTo>
                  <a:lnTo>
                    <a:pt x="191" y="251"/>
                  </a:lnTo>
                  <a:lnTo>
                    <a:pt x="186" y="251"/>
                  </a:lnTo>
                  <a:lnTo>
                    <a:pt x="177" y="257"/>
                  </a:lnTo>
                  <a:lnTo>
                    <a:pt x="172" y="252"/>
                  </a:lnTo>
                  <a:lnTo>
                    <a:pt x="170" y="246"/>
                  </a:lnTo>
                  <a:lnTo>
                    <a:pt x="164" y="249"/>
                  </a:lnTo>
                  <a:lnTo>
                    <a:pt x="159" y="249"/>
                  </a:lnTo>
                  <a:lnTo>
                    <a:pt x="153" y="246"/>
                  </a:lnTo>
                  <a:lnTo>
                    <a:pt x="142" y="239"/>
                  </a:lnTo>
                  <a:lnTo>
                    <a:pt x="138" y="226"/>
                  </a:lnTo>
                  <a:lnTo>
                    <a:pt x="138" y="215"/>
                  </a:lnTo>
                  <a:lnTo>
                    <a:pt x="150" y="219"/>
                  </a:lnTo>
                  <a:lnTo>
                    <a:pt x="150" y="210"/>
                  </a:lnTo>
                  <a:lnTo>
                    <a:pt x="153" y="203"/>
                  </a:lnTo>
                  <a:lnTo>
                    <a:pt x="160" y="201"/>
                  </a:lnTo>
                  <a:lnTo>
                    <a:pt x="166" y="195"/>
                  </a:lnTo>
                  <a:lnTo>
                    <a:pt x="172" y="192"/>
                  </a:lnTo>
                  <a:lnTo>
                    <a:pt x="185" y="181"/>
                  </a:lnTo>
                  <a:lnTo>
                    <a:pt x="192" y="174"/>
                  </a:lnTo>
                  <a:lnTo>
                    <a:pt x="198" y="163"/>
                  </a:lnTo>
                  <a:lnTo>
                    <a:pt x="207" y="140"/>
                  </a:lnTo>
                  <a:lnTo>
                    <a:pt x="204" y="132"/>
                  </a:lnTo>
                  <a:lnTo>
                    <a:pt x="202" y="116"/>
                  </a:lnTo>
                  <a:lnTo>
                    <a:pt x="194" y="111"/>
                  </a:lnTo>
                  <a:lnTo>
                    <a:pt x="191" y="104"/>
                  </a:lnTo>
                  <a:lnTo>
                    <a:pt x="181" y="101"/>
                  </a:lnTo>
                  <a:lnTo>
                    <a:pt x="176" y="95"/>
                  </a:lnTo>
                  <a:lnTo>
                    <a:pt x="172" y="79"/>
                  </a:lnTo>
                  <a:lnTo>
                    <a:pt x="175" y="66"/>
                  </a:lnTo>
                  <a:lnTo>
                    <a:pt x="183" y="59"/>
                  </a:lnTo>
                  <a:lnTo>
                    <a:pt x="194" y="55"/>
                  </a:lnTo>
                  <a:lnTo>
                    <a:pt x="207" y="31"/>
                  </a:lnTo>
                  <a:lnTo>
                    <a:pt x="201" y="19"/>
                  </a:lnTo>
                  <a:lnTo>
                    <a:pt x="194" y="19"/>
                  </a:lnTo>
                  <a:lnTo>
                    <a:pt x="188" y="27"/>
                  </a:lnTo>
                  <a:lnTo>
                    <a:pt x="182" y="32"/>
                  </a:lnTo>
                  <a:lnTo>
                    <a:pt x="175" y="35"/>
                  </a:lnTo>
                  <a:lnTo>
                    <a:pt x="171" y="39"/>
                  </a:lnTo>
                  <a:lnTo>
                    <a:pt x="160" y="35"/>
                  </a:lnTo>
                  <a:lnTo>
                    <a:pt x="161" y="24"/>
                  </a:lnTo>
                  <a:lnTo>
                    <a:pt x="156" y="15"/>
                  </a:lnTo>
                  <a:lnTo>
                    <a:pt x="155" y="9"/>
                  </a:lnTo>
                  <a:lnTo>
                    <a:pt x="156" y="7"/>
                  </a:lnTo>
                  <a:lnTo>
                    <a:pt x="138" y="0"/>
                  </a:lnTo>
                  <a:lnTo>
                    <a:pt x="128" y="0"/>
                  </a:lnTo>
                  <a:lnTo>
                    <a:pt x="115" y="2"/>
                  </a:lnTo>
                  <a:lnTo>
                    <a:pt x="104" y="7"/>
                  </a:lnTo>
                  <a:lnTo>
                    <a:pt x="91" y="13"/>
                  </a:lnTo>
                  <a:lnTo>
                    <a:pt x="83" y="19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3" y="31"/>
                  </a:lnTo>
                  <a:lnTo>
                    <a:pt x="68" y="35"/>
                  </a:lnTo>
                  <a:lnTo>
                    <a:pt x="62" y="41"/>
                  </a:lnTo>
                  <a:lnTo>
                    <a:pt x="53" y="50"/>
                  </a:lnTo>
                  <a:lnTo>
                    <a:pt x="51" y="55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3" y="93"/>
                  </a:lnTo>
                  <a:lnTo>
                    <a:pt x="52" y="101"/>
                  </a:lnTo>
                  <a:lnTo>
                    <a:pt x="54" y="111"/>
                  </a:lnTo>
                  <a:lnTo>
                    <a:pt x="56" y="134"/>
                  </a:lnTo>
                  <a:lnTo>
                    <a:pt x="59" y="140"/>
                  </a:lnTo>
                  <a:lnTo>
                    <a:pt x="59" y="147"/>
                  </a:lnTo>
                  <a:lnTo>
                    <a:pt x="53" y="171"/>
                  </a:lnTo>
                  <a:lnTo>
                    <a:pt x="49" y="185"/>
                  </a:lnTo>
                  <a:lnTo>
                    <a:pt x="30" y="197"/>
                  </a:lnTo>
                  <a:lnTo>
                    <a:pt x="27" y="208"/>
                  </a:lnTo>
                  <a:lnTo>
                    <a:pt x="19" y="212"/>
                  </a:lnTo>
                  <a:lnTo>
                    <a:pt x="14" y="217"/>
                  </a:lnTo>
                  <a:lnTo>
                    <a:pt x="13" y="220"/>
                  </a:lnTo>
                  <a:lnTo>
                    <a:pt x="3" y="226"/>
                  </a:lnTo>
                  <a:lnTo>
                    <a:pt x="0" y="226"/>
                  </a:lnTo>
                  <a:lnTo>
                    <a:pt x="3" y="234"/>
                  </a:lnTo>
                  <a:lnTo>
                    <a:pt x="8" y="246"/>
                  </a:lnTo>
                  <a:lnTo>
                    <a:pt x="14" y="272"/>
                  </a:lnTo>
                  <a:lnTo>
                    <a:pt x="32" y="279"/>
                  </a:lnTo>
                  <a:lnTo>
                    <a:pt x="37" y="285"/>
                  </a:lnTo>
                  <a:lnTo>
                    <a:pt x="46" y="305"/>
                  </a:lnTo>
                  <a:lnTo>
                    <a:pt x="46" y="323"/>
                  </a:lnTo>
                  <a:lnTo>
                    <a:pt x="64" y="336"/>
                  </a:lnTo>
                  <a:lnTo>
                    <a:pt x="89" y="348"/>
                  </a:lnTo>
                  <a:lnTo>
                    <a:pt x="91" y="348"/>
                  </a:lnTo>
                  <a:lnTo>
                    <a:pt x="91" y="349"/>
                  </a:lnTo>
                  <a:lnTo>
                    <a:pt x="105" y="422"/>
                  </a:lnTo>
                  <a:lnTo>
                    <a:pt x="110" y="459"/>
                  </a:lnTo>
                  <a:lnTo>
                    <a:pt x="111" y="46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Egypt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gray">
            <a:xfrm>
              <a:off x="5083303" y="3777747"/>
              <a:ext cx="287894" cy="283213"/>
            </a:xfrm>
            <a:custGeom>
              <a:avLst/>
              <a:gdLst/>
              <a:ahLst/>
              <a:cxnLst>
                <a:cxn ang="0">
                  <a:pos x="24" y="438"/>
                </a:cxn>
                <a:cxn ang="0">
                  <a:pos x="24" y="265"/>
                </a:cxn>
                <a:cxn ang="0">
                  <a:pos x="7" y="146"/>
                </a:cxn>
                <a:cxn ang="0">
                  <a:pos x="1" y="120"/>
                </a:cxn>
                <a:cxn ang="0">
                  <a:pos x="3" y="90"/>
                </a:cxn>
                <a:cxn ang="0">
                  <a:pos x="15" y="74"/>
                </a:cxn>
                <a:cxn ang="0">
                  <a:pos x="7" y="22"/>
                </a:cxn>
                <a:cxn ang="0">
                  <a:pos x="18" y="2"/>
                </a:cxn>
                <a:cxn ang="0">
                  <a:pos x="35" y="8"/>
                </a:cxn>
                <a:cxn ang="0">
                  <a:pos x="91" y="7"/>
                </a:cxn>
                <a:cxn ang="0">
                  <a:pos x="153" y="27"/>
                </a:cxn>
                <a:cxn ang="0">
                  <a:pos x="185" y="38"/>
                </a:cxn>
                <a:cxn ang="0">
                  <a:pos x="228" y="45"/>
                </a:cxn>
                <a:cxn ang="0">
                  <a:pos x="269" y="40"/>
                </a:cxn>
                <a:cxn ang="0">
                  <a:pos x="311" y="13"/>
                </a:cxn>
                <a:cxn ang="0">
                  <a:pos x="336" y="8"/>
                </a:cxn>
                <a:cxn ang="0">
                  <a:pos x="322" y="20"/>
                </a:cxn>
                <a:cxn ang="0">
                  <a:pos x="349" y="13"/>
                </a:cxn>
                <a:cxn ang="0">
                  <a:pos x="365" y="11"/>
                </a:cxn>
                <a:cxn ang="0">
                  <a:pos x="400" y="6"/>
                </a:cxn>
                <a:cxn ang="0">
                  <a:pos x="408" y="16"/>
                </a:cxn>
                <a:cxn ang="0">
                  <a:pos x="426" y="28"/>
                </a:cxn>
                <a:cxn ang="0">
                  <a:pos x="447" y="40"/>
                </a:cxn>
                <a:cxn ang="0">
                  <a:pos x="463" y="34"/>
                </a:cxn>
                <a:cxn ang="0">
                  <a:pos x="510" y="29"/>
                </a:cxn>
                <a:cxn ang="0">
                  <a:pos x="523" y="35"/>
                </a:cxn>
                <a:cxn ang="0">
                  <a:pos x="561" y="144"/>
                </a:cxn>
                <a:cxn ang="0">
                  <a:pos x="539" y="211"/>
                </a:cxn>
                <a:cxn ang="0">
                  <a:pos x="538" y="234"/>
                </a:cxn>
                <a:cxn ang="0">
                  <a:pos x="518" y="242"/>
                </a:cxn>
                <a:cxn ang="0">
                  <a:pos x="486" y="207"/>
                </a:cxn>
                <a:cxn ang="0">
                  <a:pos x="473" y="175"/>
                </a:cxn>
                <a:cxn ang="0">
                  <a:pos x="454" y="144"/>
                </a:cxn>
                <a:cxn ang="0">
                  <a:pos x="440" y="109"/>
                </a:cxn>
                <a:cxn ang="0">
                  <a:pos x="436" y="104"/>
                </a:cxn>
                <a:cxn ang="0">
                  <a:pos x="429" y="119"/>
                </a:cxn>
                <a:cxn ang="0">
                  <a:pos x="437" y="143"/>
                </a:cxn>
                <a:cxn ang="0">
                  <a:pos x="441" y="167"/>
                </a:cxn>
                <a:cxn ang="0">
                  <a:pos x="475" y="223"/>
                </a:cxn>
                <a:cxn ang="0">
                  <a:pos x="490" y="256"/>
                </a:cxn>
                <a:cxn ang="0">
                  <a:pos x="512" y="304"/>
                </a:cxn>
                <a:cxn ang="0">
                  <a:pos x="530" y="346"/>
                </a:cxn>
                <a:cxn ang="0">
                  <a:pos x="558" y="401"/>
                </a:cxn>
                <a:cxn ang="0">
                  <a:pos x="578" y="444"/>
                </a:cxn>
                <a:cxn ang="0">
                  <a:pos x="608" y="471"/>
                </a:cxn>
                <a:cxn ang="0">
                  <a:pos x="598" y="476"/>
                </a:cxn>
                <a:cxn ang="0">
                  <a:pos x="598" y="488"/>
                </a:cxn>
                <a:cxn ang="0">
                  <a:pos x="581" y="545"/>
                </a:cxn>
                <a:cxn ang="0">
                  <a:pos x="526" y="578"/>
                </a:cxn>
                <a:cxn ang="0">
                  <a:pos x="473" y="592"/>
                </a:cxn>
                <a:cxn ang="0">
                  <a:pos x="378" y="579"/>
                </a:cxn>
                <a:cxn ang="0">
                  <a:pos x="366" y="590"/>
                </a:cxn>
                <a:cxn ang="0">
                  <a:pos x="233" y="590"/>
                </a:cxn>
                <a:cxn ang="0">
                  <a:pos x="77" y="590"/>
                </a:cxn>
              </a:cxnLst>
              <a:rect l="0" t="0" r="r" b="b"/>
              <a:pathLst>
                <a:path w="612" h="605">
                  <a:moveTo>
                    <a:pt x="24" y="552"/>
                  </a:moveTo>
                  <a:lnTo>
                    <a:pt x="24" y="496"/>
                  </a:lnTo>
                  <a:lnTo>
                    <a:pt x="24" y="438"/>
                  </a:lnTo>
                  <a:lnTo>
                    <a:pt x="24" y="382"/>
                  </a:lnTo>
                  <a:lnTo>
                    <a:pt x="24" y="324"/>
                  </a:lnTo>
                  <a:lnTo>
                    <a:pt x="24" y="265"/>
                  </a:lnTo>
                  <a:lnTo>
                    <a:pt x="24" y="207"/>
                  </a:lnTo>
                  <a:lnTo>
                    <a:pt x="24" y="164"/>
                  </a:lnTo>
                  <a:lnTo>
                    <a:pt x="7" y="146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1" y="120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3" y="90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5" y="74"/>
                  </a:lnTo>
                  <a:lnTo>
                    <a:pt x="12" y="57"/>
                  </a:lnTo>
                  <a:lnTo>
                    <a:pt x="11" y="30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8" y="6"/>
                  </a:lnTo>
                  <a:lnTo>
                    <a:pt x="35" y="8"/>
                  </a:lnTo>
                  <a:lnTo>
                    <a:pt x="54" y="3"/>
                  </a:lnTo>
                  <a:lnTo>
                    <a:pt x="67" y="3"/>
                  </a:lnTo>
                  <a:lnTo>
                    <a:pt x="91" y="7"/>
                  </a:lnTo>
                  <a:lnTo>
                    <a:pt x="123" y="12"/>
                  </a:lnTo>
                  <a:lnTo>
                    <a:pt x="142" y="19"/>
                  </a:lnTo>
                  <a:lnTo>
                    <a:pt x="153" y="27"/>
                  </a:lnTo>
                  <a:lnTo>
                    <a:pt x="169" y="29"/>
                  </a:lnTo>
                  <a:lnTo>
                    <a:pt x="177" y="31"/>
                  </a:lnTo>
                  <a:lnTo>
                    <a:pt x="185" y="38"/>
                  </a:lnTo>
                  <a:lnTo>
                    <a:pt x="201" y="38"/>
                  </a:lnTo>
                  <a:lnTo>
                    <a:pt x="214" y="39"/>
                  </a:lnTo>
                  <a:lnTo>
                    <a:pt x="228" y="45"/>
                  </a:lnTo>
                  <a:lnTo>
                    <a:pt x="239" y="52"/>
                  </a:lnTo>
                  <a:lnTo>
                    <a:pt x="255" y="47"/>
                  </a:lnTo>
                  <a:lnTo>
                    <a:pt x="269" y="40"/>
                  </a:lnTo>
                  <a:lnTo>
                    <a:pt x="285" y="28"/>
                  </a:lnTo>
                  <a:lnTo>
                    <a:pt x="301" y="20"/>
                  </a:lnTo>
                  <a:lnTo>
                    <a:pt x="311" y="13"/>
                  </a:lnTo>
                  <a:lnTo>
                    <a:pt x="324" y="12"/>
                  </a:lnTo>
                  <a:lnTo>
                    <a:pt x="334" y="8"/>
                  </a:lnTo>
                  <a:lnTo>
                    <a:pt x="336" y="8"/>
                  </a:lnTo>
                  <a:lnTo>
                    <a:pt x="336" y="11"/>
                  </a:lnTo>
                  <a:lnTo>
                    <a:pt x="324" y="16"/>
                  </a:lnTo>
                  <a:lnTo>
                    <a:pt x="322" y="20"/>
                  </a:lnTo>
                  <a:lnTo>
                    <a:pt x="324" y="20"/>
                  </a:lnTo>
                  <a:lnTo>
                    <a:pt x="344" y="17"/>
                  </a:lnTo>
                  <a:lnTo>
                    <a:pt x="349" y="13"/>
                  </a:lnTo>
                  <a:lnTo>
                    <a:pt x="354" y="7"/>
                  </a:lnTo>
                  <a:lnTo>
                    <a:pt x="361" y="11"/>
                  </a:lnTo>
                  <a:lnTo>
                    <a:pt x="365" y="11"/>
                  </a:lnTo>
                  <a:lnTo>
                    <a:pt x="388" y="11"/>
                  </a:lnTo>
                  <a:lnTo>
                    <a:pt x="390" y="11"/>
                  </a:lnTo>
                  <a:lnTo>
                    <a:pt x="400" y="6"/>
                  </a:lnTo>
                  <a:lnTo>
                    <a:pt x="401" y="8"/>
                  </a:lnTo>
                  <a:lnTo>
                    <a:pt x="405" y="14"/>
                  </a:lnTo>
                  <a:lnTo>
                    <a:pt x="408" y="16"/>
                  </a:lnTo>
                  <a:lnTo>
                    <a:pt x="411" y="20"/>
                  </a:lnTo>
                  <a:lnTo>
                    <a:pt x="416" y="24"/>
                  </a:lnTo>
                  <a:lnTo>
                    <a:pt x="426" y="28"/>
                  </a:lnTo>
                  <a:lnTo>
                    <a:pt x="431" y="35"/>
                  </a:lnTo>
                  <a:lnTo>
                    <a:pt x="435" y="40"/>
                  </a:lnTo>
                  <a:lnTo>
                    <a:pt x="447" y="40"/>
                  </a:lnTo>
                  <a:lnTo>
                    <a:pt x="456" y="39"/>
                  </a:lnTo>
                  <a:lnTo>
                    <a:pt x="459" y="35"/>
                  </a:lnTo>
                  <a:lnTo>
                    <a:pt x="463" y="34"/>
                  </a:lnTo>
                  <a:lnTo>
                    <a:pt x="468" y="40"/>
                  </a:lnTo>
                  <a:lnTo>
                    <a:pt x="491" y="38"/>
                  </a:lnTo>
                  <a:lnTo>
                    <a:pt x="510" y="29"/>
                  </a:lnTo>
                  <a:lnTo>
                    <a:pt x="521" y="20"/>
                  </a:lnTo>
                  <a:lnTo>
                    <a:pt x="523" y="30"/>
                  </a:lnTo>
                  <a:lnTo>
                    <a:pt x="523" y="35"/>
                  </a:lnTo>
                  <a:lnTo>
                    <a:pt x="527" y="41"/>
                  </a:lnTo>
                  <a:lnTo>
                    <a:pt x="545" y="99"/>
                  </a:lnTo>
                  <a:lnTo>
                    <a:pt x="561" y="144"/>
                  </a:lnTo>
                  <a:lnTo>
                    <a:pt x="554" y="164"/>
                  </a:lnTo>
                  <a:lnTo>
                    <a:pt x="549" y="187"/>
                  </a:lnTo>
                  <a:lnTo>
                    <a:pt x="539" y="211"/>
                  </a:lnTo>
                  <a:lnTo>
                    <a:pt x="539" y="221"/>
                  </a:lnTo>
                  <a:lnTo>
                    <a:pt x="539" y="228"/>
                  </a:lnTo>
                  <a:lnTo>
                    <a:pt x="538" y="234"/>
                  </a:lnTo>
                  <a:lnTo>
                    <a:pt x="534" y="238"/>
                  </a:lnTo>
                  <a:lnTo>
                    <a:pt x="527" y="242"/>
                  </a:lnTo>
                  <a:lnTo>
                    <a:pt x="518" y="242"/>
                  </a:lnTo>
                  <a:lnTo>
                    <a:pt x="510" y="235"/>
                  </a:lnTo>
                  <a:lnTo>
                    <a:pt x="499" y="219"/>
                  </a:lnTo>
                  <a:lnTo>
                    <a:pt x="486" y="207"/>
                  </a:lnTo>
                  <a:lnTo>
                    <a:pt x="476" y="192"/>
                  </a:lnTo>
                  <a:lnTo>
                    <a:pt x="474" y="189"/>
                  </a:lnTo>
                  <a:lnTo>
                    <a:pt x="473" y="175"/>
                  </a:lnTo>
                  <a:lnTo>
                    <a:pt x="469" y="165"/>
                  </a:lnTo>
                  <a:lnTo>
                    <a:pt x="458" y="154"/>
                  </a:lnTo>
                  <a:lnTo>
                    <a:pt x="454" y="144"/>
                  </a:lnTo>
                  <a:lnTo>
                    <a:pt x="447" y="135"/>
                  </a:lnTo>
                  <a:lnTo>
                    <a:pt x="442" y="115"/>
                  </a:lnTo>
                  <a:lnTo>
                    <a:pt x="440" y="109"/>
                  </a:lnTo>
                  <a:lnTo>
                    <a:pt x="438" y="105"/>
                  </a:lnTo>
                  <a:lnTo>
                    <a:pt x="436" y="104"/>
                  </a:lnTo>
                  <a:lnTo>
                    <a:pt x="436" y="104"/>
                  </a:lnTo>
                  <a:lnTo>
                    <a:pt x="432" y="108"/>
                  </a:lnTo>
                  <a:lnTo>
                    <a:pt x="433" y="113"/>
                  </a:lnTo>
                  <a:lnTo>
                    <a:pt x="429" y="119"/>
                  </a:lnTo>
                  <a:lnTo>
                    <a:pt x="427" y="131"/>
                  </a:lnTo>
                  <a:lnTo>
                    <a:pt x="429" y="135"/>
                  </a:lnTo>
                  <a:lnTo>
                    <a:pt x="437" y="143"/>
                  </a:lnTo>
                  <a:lnTo>
                    <a:pt x="440" y="148"/>
                  </a:lnTo>
                  <a:lnTo>
                    <a:pt x="442" y="154"/>
                  </a:lnTo>
                  <a:lnTo>
                    <a:pt x="441" y="167"/>
                  </a:lnTo>
                  <a:lnTo>
                    <a:pt x="443" y="174"/>
                  </a:lnTo>
                  <a:lnTo>
                    <a:pt x="458" y="203"/>
                  </a:lnTo>
                  <a:lnTo>
                    <a:pt x="475" y="223"/>
                  </a:lnTo>
                  <a:lnTo>
                    <a:pt x="483" y="230"/>
                  </a:lnTo>
                  <a:lnTo>
                    <a:pt x="487" y="232"/>
                  </a:lnTo>
                  <a:lnTo>
                    <a:pt x="490" y="256"/>
                  </a:lnTo>
                  <a:lnTo>
                    <a:pt x="495" y="265"/>
                  </a:lnTo>
                  <a:lnTo>
                    <a:pt x="506" y="278"/>
                  </a:lnTo>
                  <a:lnTo>
                    <a:pt x="512" y="304"/>
                  </a:lnTo>
                  <a:lnTo>
                    <a:pt x="515" y="314"/>
                  </a:lnTo>
                  <a:lnTo>
                    <a:pt x="517" y="323"/>
                  </a:lnTo>
                  <a:lnTo>
                    <a:pt x="530" y="346"/>
                  </a:lnTo>
                  <a:lnTo>
                    <a:pt x="535" y="362"/>
                  </a:lnTo>
                  <a:lnTo>
                    <a:pt x="545" y="374"/>
                  </a:lnTo>
                  <a:lnTo>
                    <a:pt x="558" y="401"/>
                  </a:lnTo>
                  <a:lnTo>
                    <a:pt x="562" y="412"/>
                  </a:lnTo>
                  <a:lnTo>
                    <a:pt x="567" y="418"/>
                  </a:lnTo>
                  <a:lnTo>
                    <a:pt x="578" y="444"/>
                  </a:lnTo>
                  <a:lnTo>
                    <a:pt x="588" y="455"/>
                  </a:lnTo>
                  <a:lnTo>
                    <a:pt x="604" y="469"/>
                  </a:lnTo>
                  <a:lnTo>
                    <a:pt x="608" y="471"/>
                  </a:lnTo>
                  <a:lnTo>
                    <a:pt x="612" y="476"/>
                  </a:lnTo>
                  <a:lnTo>
                    <a:pt x="612" y="479"/>
                  </a:lnTo>
                  <a:lnTo>
                    <a:pt x="598" y="476"/>
                  </a:lnTo>
                  <a:lnTo>
                    <a:pt x="596" y="476"/>
                  </a:lnTo>
                  <a:lnTo>
                    <a:pt x="594" y="479"/>
                  </a:lnTo>
                  <a:lnTo>
                    <a:pt x="598" y="488"/>
                  </a:lnTo>
                  <a:lnTo>
                    <a:pt x="599" y="513"/>
                  </a:lnTo>
                  <a:lnTo>
                    <a:pt x="603" y="525"/>
                  </a:lnTo>
                  <a:lnTo>
                    <a:pt x="581" y="545"/>
                  </a:lnTo>
                  <a:lnTo>
                    <a:pt x="567" y="540"/>
                  </a:lnTo>
                  <a:lnTo>
                    <a:pt x="555" y="571"/>
                  </a:lnTo>
                  <a:lnTo>
                    <a:pt x="526" y="578"/>
                  </a:lnTo>
                  <a:lnTo>
                    <a:pt x="518" y="603"/>
                  </a:lnTo>
                  <a:lnTo>
                    <a:pt x="491" y="605"/>
                  </a:lnTo>
                  <a:lnTo>
                    <a:pt x="473" y="592"/>
                  </a:lnTo>
                  <a:lnTo>
                    <a:pt x="376" y="590"/>
                  </a:lnTo>
                  <a:lnTo>
                    <a:pt x="381" y="579"/>
                  </a:lnTo>
                  <a:lnTo>
                    <a:pt x="378" y="579"/>
                  </a:lnTo>
                  <a:lnTo>
                    <a:pt x="376" y="578"/>
                  </a:lnTo>
                  <a:lnTo>
                    <a:pt x="373" y="578"/>
                  </a:lnTo>
                  <a:lnTo>
                    <a:pt x="366" y="590"/>
                  </a:lnTo>
                  <a:lnTo>
                    <a:pt x="338" y="590"/>
                  </a:lnTo>
                  <a:lnTo>
                    <a:pt x="285" y="590"/>
                  </a:lnTo>
                  <a:lnTo>
                    <a:pt x="233" y="590"/>
                  </a:lnTo>
                  <a:lnTo>
                    <a:pt x="180" y="590"/>
                  </a:lnTo>
                  <a:lnTo>
                    <a:pt x="129" y="590"/>
                  </a:lnTo>
                  <a:lnTo>
                    <a:pt x="77" y="590"/>
                  </a:lnTo>
                  <a:lnTo>
                    <a:pt x="24" y="590"/>
                  </a:lnTo>
                  <a:lnTo>
                    <a:pt x="24" y="5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Algeria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gray">
            <a:xfrm>
              <a:off x="4233665" y="3606883"/>
              <a:ext cx="519613" cy="528976"/>
            </a:xfrm>
            <a:custGeom>
              <a:avLst/>
              <a:gdLst/>
              <a:ahLst/>
              <a:cxnLst>
                <a:cxn ang="0">
                  <a:pos x="0" y="608"/>
                </a:cxn>
                <a:cxn ang="0">
                  <a:pos x="66" y="499"/>
                </a:cxn>
                <a:cxn ang="0">
                  <a:pos x="97" y="485"/>
                </a:cxn>
                <a:cxn ang="0">
                  <a:pos x="114" y="474"/>
                </a:cxn>
                <a:cxn ang="0">
                  <a:pos x="178" y="463"/>
                </a:cxn>
                <a:cxn ang="0">
                  <a:pos x="196" y="437"/>
                </a:cxn>
                <a:cxn ang="0">
                  <a:pos x="274" y="403"/>
                </a:cxn>
                <a:cxn ang="0">
                  <a:pos x="267" y="390"/>
                </a:cxn>
                <a:cxn ang="0">
                  <a:pos x="268" y="372"/>
                </a:cxn>
                <a:cxn ang="0">
                  <a:pos x="268" y="355"/>
                </a:cxn>
                <a:cxn ang="0">
                  <a:pos x="308" y="348"/>
                </a:cxn>
                <a:cxn ang="0">
                  <a:pos x="316" y="328"/>
                </a:cxn>
                <a:cxn ang="0">
                  <a:pos x="371" y="324"/>
                </a:cxn>
                <a:cxn ang="0">
                  <a:pos x="409" y="327"/>
                </a:cxn>
                <a:cxn ang="0">
                  <a:pos x="416" y="304"/>
                </a:cxn>
                <a:cxn ang="0">
                  <a:pos x="393" y="268"/>
                </a:cxn>
                <a:cxn ang="0">
                  <a:pos x="391" y="238"/>
                </a:cxn>
                <a:cxn ang="0">
                  <a:pos x="387" y="204"/>
                </a:cxn>
                <a:cxn ang="0">
                  <a:pos x="381" y="167"/>
                </a:cxn>
                <a:cxn ang="0">
                  <a:pos x="373" y="155"/>
                </a:cxn>
                <a:cxn ang="0">
                  <a:pos x="371" y="137"/>
                </a:cxn>
                <a:cxn ang="0">
                  <a:pos x="438" y="91"/>
                </a:cxn>
                <a:cxn ang="0">
                  <a:pos x="484" y="73"/>
                </a:cxn>
                <a:cxn ang="0">
                  <a:pos x="543" y="41"/>
                </a:cxn>
                <a:cxn ang="0">
                  <a:pos x="640" y="20"/>
                </a:cxn>
                <a:cxn ang="0">
                  <a:pos x="689" y="14"/>
                </a:cxn>
                <a:cxn ang="0">
                  <a:pos x="764" y="27"/>
                </a:cxn>
                <a:cxn ang="0">
                  <a:pos x="819" y="0"/>
                </a:cxn>
                <a:cxn ang="0">
                  <a:pos x="866" y="9"/>
                </a:cxn>
                <a:cxn ang="0">
                  <a:pos x="921" y="10"/>
                </a:cxn>
                <a:cxn ang="0">
                  <a:pos x="935" y="26"/>
                </a:cxn>
                <a:cxn ang="0">
                  <a:pos x="926" y="78"/>
                </a:cxn>
                <a:cxn ang="0">
                  <a:pos x="932" y="132"/>
                </a:cxn>
                <a:cxn ang="0">
                  <a:pos x="892" y="197"/>
                </a:cxn>
                <a:cxn ang="0">
                  <a:pos x="876" y="219"/>
                </a:cxn>
                <a:cxn ang="0">
                  <a:pos x="919" y="290"/>
                </a:cxn>
                <a:cxn ang="0">
                  <a:pos x="964" y="334"/>
                </a:cxn>
                <a:cxn ang="0">
                  <a:pos x="973" y="457"/>
                </a:cxn>
                <a:cxn ang="0">
                  <a:pos x="1001" y="554"/>
                </a:cxn>
                <a:cxn ang="0">
                  <a:pos x="999" y="684"/>
                </a:cxn>
                <a:cxn ang="0">
                  <a:pos x="1001" y="737"/>
                </a:cxn>
                <a:cxn ang="0">
                  <a:pos x="1048" y="801"/>
                </a:cxn>
                <a:cxn ang="0">
                  <a:pos x="1112" y="864"/>
                </a:cxn>
                <a:cxn ang="0">
                  <a:pos x="911" y="1005"/>
                </a:cxn>
                <a:cxn ang="0">
                  <a:pos x="704" y="1115"/>
                </a:cxn>
                <a:cxn ang="0">
                  <a:pos x="663" y="1129"/>
                </a:cxn>
                <a:cxn ang="0">
                  <a:pos x="645" y="1109"/>
                </a:cxn>
                <a:cxn ang="0">
                  <a:pos x="646" y="1092"/>
                </a:cxn>
                <a:cxn ang="0">
                  <a:pos x="644" y="1076"/>
                </a:cxn>
                <a:cxn ang="0">
                  <a:pos x="614" y="1064"/>
                </a:cxn>
                <a:cxn ang="0">
                  <a:pos x="585" y="1054"/>
                </a:cxn>
                <a:cxn ang="0">
                  <a:pos x="560" y="1032"/>
                </a:cxn>
                <a:cxn ang="0">
                  <a:pos x="532" y="1016"/>
                </a:cxn>
                <a:cxn ang="0">
                  <a:pos x="203" y="773"/>
                </a:cxn>
              </a:cxnLst>
              <a:rect l="0" t="0" r="r" b="b"/>
              <a:pathLst>
                <a:path w="1112" h="1129">
                  <a:moveTo>
                    <a:pt x="203" y="773"/>
                  </a:moveTo>
                  <a:lnTo>
                    <a:pt x="126" y="722"/>
                  </a:lnTo>
                  <a:lnTo>
                    <a:pt x="67" y="684"/>
                  </a:lnTo>
                  <a:lnTo>
                    <a:pt x="0" y="640"/>
                  </a:lnTo>
                  <a:lnTo>
                    <a:pt x="0" y="608"/>
                  </a:lnTo>
                  <a:lnTo>
                    <a:pt x="0" y="539"/>
                  </a:lnTo>
                  <a:lnTo>
                    <a:pt x="26" y="519"/>
                  </a:lnTo>
                  <a:lnTo>
                    <a:pt x="47" y="505"/>
                  </a:lnTo>
                  <a:lnTo>
                    <a:pt x="59" y="505"/>
                  </a:lnTo>
                  <a:lnTo>
                    <a:pt x="66" y="499"/>
                  </a:lnTo>
                  <a:lnTo>
                    <a:pt x="72" y="495"/>
                  </a:lnTo>
                  <a:lnTo>
                    <a:pt x="79" y="489"/>
                  </a:lnTo>
                  <a:lnTo>
                    <a:pt x="83" y="485"/>
                  </a:lnTo>
                  <a:lnTo>
                    <a:pt x="90" y="487"/>
                  </a:lnTo>
                  <a:lnTo>
                    <a:pt x="97" y="485"/>
                  </a:lnTo>
                  <a:lnTo>
                    <a:pt x="102" y="488"/>
                  </a:lnTo>
                  <a:lnTo>
                    <a:pt x="110" y="488"/>
                  </a:lnTo>
                  <a:lnTo>
                    <a:pt x="113" y="487"/>
                  </a:lnTo>
                  <a:lnTo>
                    <a:pt x="113" y="478"/>
                  </a:lnTo>
                  <a:lnTo>
                    <a:pt x="114" y="474"/>
                  </a:lnTo>
                  <a:lnTo>
                    <a:pt x="131" y="476"/>
                  </a:lnTo>
                  <a:lnTo>
                    <a:pt x="136" y="473"/>
                  </a:lnTo>
                  <a:lnTo>
                    <a:pt x="145" y="473"/>
                  </a:lnTo>
                  <a:lnTo>
                    <a:pt x="161" y="471"/>
                  </a:lnTo>
                  <a:lnTo>
                    <a:pt x="178" y="463"/>
                  </a:lnTo>
                  <a:lnTo>
                    <a:pt x="184" y="458"/>
                  </a:lnTo>
                  <a:lnTo>
                    <a:pt x="190" y="453"/>
                  </a:lnTo>
                  <a:lnTo>
                    <a:pt x="193" y="447"/>
                  </a:lnTo>
                  <a:lnTo>
                    <a:pt x="193" y="445"/>
                  </a:lnTo>
                  <a:lnTo>
                    <a:pt x="196" y="437"/>
                  </a:lnTo>
                  <a:lnTo>
                    <a:pt x="206" y="430"/>
                  </a:lnTo>
                  <a:lnTo>
                    <a:pt x="221" y="424"/>
                  </a:lnTo>
                  <a:lnTo>
                    <a:pt x="227" y="424"/>
                  </a:lnTo>
                  <a:lnTo>
                    <a:pt x="253" y="407"/>
                  </a:lnTo>
                  <a:lnTo>
                    <a:pt x="274" y="403"/>
                  </a:lnTo>
                  <a:lnTo>
                    <a:pt x="276" y="399"/>
                  </a:lnTo>
                  <a:lnTo>
                    <a:pt x="275" y="396"/>
                  </a:lnTo>
                  <a:lnTo>
                    <a:pt x="270" y="392"/>
                  </a:lnTo>
                  <a:lnTo>
                    <a:pt x="269" y="390"/>
                  </a:lnTo>
                  <a:lnTo>
                    <a:pt x="267" y="390"/>
                  </a:lnTo>
                  <a:lnTo>
                    <a:pt x="264" y="391"/>
                  </a:lnTo>
                  <a:lnTo>
                    <a:pt x="263" y="391"/>
                  </a:lnTo>
                  <a:lnTo>
                    <a:pt x="264" y="380"/>
                  </a:lnTo>
                  <a:lnTo>
                    <a:pt x="269" y="375"/>
                  </a:lnTo>
                  <a:lnTo>
                    <a:pt x="268" y="372"/>
                  </a:lnTo>
                  <a:lnTo>
                    <a:pt x="263" y="372"/>
                  </a:lnTo>
                  <a:lnTo>
                    <a:pt x="262" y="370"/>
                  </a:lnTo>
                  <a:lnTo>
                    <a:pt x="262" y="364"/>
                  </a:lnTo>
                  <a:lnTo>
                    <a:pt x="263" y="359"/>
                  </a:lnTo>
                  <a:lnTo>
                    <a:pt x="268" y="355"/>
                  </a:lnTo>
                  <a:lnTo>
                    <a:pt x="273" y="355"/>
                  </a:lnTo>
                  <a:lnTo>
                    <a:pt x="280" y="356"/>
                  </a:lnTo>
                  <a:lnTo>
                    <a:pt x="287" y="355"/>
                  </a:lnTo>
                  <a:lnTo>
                    <a:pt x="295" y="354"/>
                  </a:lnTo>
                  <a:lnTo>
                    <a:pt x="308" y="348"/>
                  </a:lnTo>
                  <a:lnTo>
                    <a:pt x="311" y="345"/>
                  </a:lnTo>
                  <a:lnTo>
                    <a:pt x="312" y="339"/>
                  </a:lnTo>
                  <a:lnTo>
                    <a:pt x="311" y="334"/>
                  </a:lnTo>
                  <a:lnTo>
                    <a:pt x="313" y="329"/>
                  </a:lnTo>
                  <a:lnTo>
                    <a:pt x="316" y="328"/>
                  </a:lnTo>
                  <a:lnTo>
                    <a:pt x="323" y="331"/>
                  </a:lnTo>
                  <a:lnTo>
                    <a:pt x="327" y="329"/>
                  </a:lnTo>
                  <a:lnTo>
                    <a:pt x="330" y="327"/>
                  </a:lnTo>
                  <a:lnTo>
                    <a:pt x="340" y="324"/>
                  </a:lnTo>
                  <a:lnTo>
                    <a:pt x="371" y="324"/>
                  </a:lnTo>
                  <a:lnTo>
                    <a:pt x="376" y="323"/>
                  </a:lnTo>
                  <a:lnTo>
                    <a:pt x="387" y="324"/>
                  </a:lnTo>
                  <a:lnTo>
                    <a:pt x="399" y="324"/>
                  </a:lnTo>
                  <a:lnTo>
                    <a:pt x="407" y="328"/>
                  </a:lnTo>
                  <a:lnTo>
                    <a:pt x="409" y="327"/>
                  </a:lnTo>
                  <a:lnTo>
                    <a:pt x="409" y="324"/>
                  </a:lnTo>
                  <a:lnTo>
                    <a:pt x="407" y="320"/>
                  </a:lnTo>
                  <a:lnTo>
                    <a:pt x="408" y="313"/>
                  </a:lnTo>
                  <a:lnTo>
                    <a:pt x="411" y="306"/>
                  </a:lnTo>
                  <a:lnTo>
                    <a:pt x="416" y="304"/>
                  </a:lnTo>
                  <a:lnTo>
                    <a:pt x="416" y="302"/>
                  </a:lnTo>
                  <a:lnTo>
                    <a:pt x="409" y="297"/>
                  </a:lnTo>
                  <a:lnTo>
                    <a:pt x="400" y="289"/>
                  </a:lnTo>
                  <a:lnTo>
                    <a:pt x="393" y="274"/>
                  </a:lnTo>
                  <a:lnTo>
                    <a:pt x="393" y="268"/>
                  </a:lnTo>
                  <a:lnTo>
                    <a:pt x="391" y="261"/>
                  </a:lnTo>
                  <a:lnTo>
                    <a:pt x="388" y="253"/>
                  </a:lnTo>
                  <a:lnTo>
                    <a:pt x="389" y="248"/>
                  </a:lnTo>
                  <a:lnTo>
                    <a:pt x="391" y="242"/>
                  </a:lnTo>
                  <a:lnTo>
                    <a:pt x="391" y="238"/>
                  </a:lnTo>
                  <a:lnTo>
                    <a:pt x="391" y="234"/>
                  </a:lnTo>
                  <a:lnTo>
                    <a:pt x="383" y="226"/>
                  </a:lnTo>
                  <a:lnTo>
                    <a:pt x="386" y="223"/>
                  </a:lnTo>
                  <a:lnTo>
                    <a:pt x="386" y="213"/>
                  </a:lnTo>
                  <a:lnTo>
                    <a:pt x="387" y="204"/>
                  </a:lnTo>
                  <a:lnTo>
                    <a:pt x="384" y="193"/>
                  </a:lnTo>
                  <a:lnTo>
                    <a:pt x="382" y="186"/>
                  </a:lnTo>
                  <a:lnTo>
                    <a:pt x="386" y="178"/>
                  </a:lnTo>
                  <a:lnTo>
                    <a:pt x="380" y="170"/>
                  </a:lnTo>
                  <a:lnTo>
                    <a:pt x="381" y="167"/>
                  </a:lnTo>
                  <a:lnTo>
                    <a:pt x="382" y="167"/>
                  </a:lnTo>
                  <a:lnTo>
                    <a:pt x="383" y="165"/>
                  </a:lnTo>
                  <a:lnTo>
                    <a:pt x="381" y="161"/>
                  </a:lnTo>
                  <a:lnTo>
                    <a:pt x="377" y="160"/>
                  </a:lnTo>
                  <a:lnTo>
                    <a:pt x="373" y="155"/>
                  </a:lnTo>
                  <a:lnTo>
                    <a:pt x="372" y="153"/>
                  </a:lnTo>
                  <a:lnTo>
                    <a:pt x="366" y="148"/>
                  </a:lnTo>
                  <a:lnTo>
                    <a:pt x="364" y="143"/>
                  </a:lnTo>
                  <a:lnTo>
                    <a:pt x="364" y="138"/>
                  </a:lnTo>
                  <a:lnTo>
                    <a:pt x="371" y="137"/>
                  </a:lnTo>
                  <a:lnTo>
                    <a:pt x="384" y="132"/>
                  </a:lnTo>
                  <a:lnTo>
                    <a:pt x="399" y="123"/>
                  </a:lnTo>
                  <a:lnTo>
                    <a:pt x="418" y="100"/>
                  </a:lnTo>
                  <a:lnTo>
                    <a:pt x="429" y="92"/>
                  </a:lnTo>
                  <a:lnTo>
                    <a:pt x="438" y="91"/>
                  </a:lnTo>
                  <a:lnTo>
                    <a:pt x="445" y="92"/>
                  </a:lnTo>
                  <a:lnTo>
                    <a:pt x="456" y="82"/>
                  </a:lnTo>
                  <a:lnTo>
                    <a:pt x="467" y="87"/>
                  </a:lnTo>
                  <a:lnTo>
                    <a:pt x="478" y="82"/>
                  </a:lnTo>
                  <a:lnTo>
                    <a:pt x="484" y="73"/>
                  </a:lnTo>
                  <a:lnTo>
                    <a:pt x="491" y="65"/>
                  </a:lnTo>
                  <a:lnTo>
                    <a:pt x="497" y="62"/>
                  </a:lnTo>
                  <a:lnTo>
                    <a:pt x="505" y="59"/>
                  </a:lnTo>
                  <a:lnTo>
                    <a:pt x="516" y="51"/>
                  </a:lnTo>
                  <a:lnTo>
                    <a:pt x="543" y="41"/>
                  </a:lnTo>
                  <a:lnTo>
                    <a:pt x="555" y="37"/>
                  </a:lnTo>
                  <a:lnTo>
                    <a:pt x="608" y="33"/>
                  </a:lnTo>
                  <a:lnTo>
                    <a:pt x="620" y="33"/>
                  </a:lnTo>
                  <a:lnTo>
                    <a:pt x="630" y="28"/>
                  </a:lnTo>
                  <a:lnTo>
                    <a:pt x="640" y="20"/>
                  </a:lnTo>
                  <a:lnTo>
                    <a:pt x="646" y="22"/>
                  </a:lnTo>
                  <a:lnTo>
                    <a:pt x="658" y="21"/>
                  </a:lnTo>
                  <a:lnTo>
                    <a:pt x="663" y="24"/>
                  </a:lnTo>
                  <a:lnTo>
                    <a:pt x="673" y="21"/>
                  </a:lnTo>
                  <a:lnTo>
                    <a:pt x="689" y="14"/>
                  </a:lnTo>
                  <a:lnTo>
                    <a:pt x="705" y="14"/>
                  </a:lnTo>
                  <a:lnTo>
                    <a:pt x="720" y="12"/>
                  </a:lnTo>
                  <a:lnTo>
                    <a:pt x="744" y="15"/>
                  </a:lnTo>
                  <a:lnTo>
                    <a:pt x="753" y="24"/>
                  </a:lnTo>
                  <a:lnTo>
                    <a:pt x="764" y="27"/>
                  </a:lnTo>
                  <a:lnTo>
                    <a:pt x="775" y="25"/>
                  </a:lnTo>
                  <a:lnTo>
                    <a:pt x="784" y="20"/>
                  </a:lnTo>
                  <a:lnTo>
                    <a:pt x="801" y="16"/>
                  </a:lnTo>
                  <a:lnTo>
                    <a:pt x="812" y="12"/>
                  </a:lnTo>
                  <a:lnTo>
                    <a:pt x="819" y="0"/>
                  </a:lnTo>
                  <a:lnTo>
                    <a:pt x="832" y="4"/>
                  </a:lnTo>
                  <a:lnTo>
                    <a:pt x="840" y="10"/>
                  </a:lnTo>
                  <a:lnTo>
                    <a:pt x="846" y="10"/>
                  </a:lnTo>
                  <a:lnTo>
                    <a:pt x="855" y="14"/>
                  </a:lnTo>
                  <a:lnTo>
                    <a:pt x="866" y="9"/>
                  </a:lnTo>
                  <a:lnTo>
                    <a:pt x="872" y="1"/>
                  </a:lnTo>
                  <a:lnTo>
                    <a:pt x="892" y="9"/>
                  </a:lnTo>
                  <a:lnTo>
                    <a:pt x="900" y="15"/>
                  </a:lnTo>
                  <a:lnTo>
                    <a:pt x="913" y="14"/>
                  </a:lnTo>
                  <a:lnTo>
                    <a:pt x="921" y="10"/>
                  </a:lnTo>
                  <a:lnTo>
                    <a:pt x="935" y="12"/>
                  </a:lnTo>
                  <a:lnTo>
                    <a:pt x="948" y="10"/>
                  </a:lnTo>
                  <a:lnTo>
                    <a:pt x="946" y="16"/>
                  </a:lnTo>
                  <a:lnTo>
                    <a:pt x="941" y="20"/>
                  </a:lnTo>
                  <a:lnTo>
                    <a:pt x="935" y="26"/>
                  </a:lnTo>
                  <a:lnTo>
                    <a:pt x="926" y="35"/>
                  </a:lnTo>
                  <a:lnTo>
                    <a:pt x="924" y="40"/>
                  </a:lnTo>
                  <a:lnTo>
                    <a:pt x="930" y="42"/>
                  </a:lnTo>
                  <a:lnTo>
                    <a:pt x="931" y="46"/>
                  </a:lnTo>
                  <a:lnTo>
                    <a:pt x="926" y="78"/>
                  </a:lnTo>
                  <a:lnTo>
                    <a:pt x="925" y="86"/>
                  </a:lnTo>
                  <a:lnTo>
                    <a:pt x="927" y="96"/>
                  </a:lnTo>
                  <a:lnTo>
                    <a:pt x="929" y="119"/>
                  </a:lnTo>
                  <a:lnTo>
                    <a:pt x="932" y="125"/>
                  </a:lnTo>
                  <a:lnTo>
                    <a:pt x="932" y="132"/>
                  </a:lnTo>
                  <a:lnTo>
                    <a:pt x="926" y="156"/>
                  </a:lnTo>
                  <a:lnTo>
                    <a:pt x="922" y="170"/>
                  </a:lnTo>
                  <a:lnTo>
                    <a:pt x="903" y="182"/>
                  </a:lnTo>
                  <a:lnTo>
                    <a:pt x="900" y="193"/>
                  </a:lnTo>
                  <a:lnTo>
                    <a:pt x="892" y="197"/>
                  </a:lnTo>
                  <a:lnTo>
                    <a:pt x="887" y="202"/>
                  </a:lnTo>
                  <a:lnTo>
                    <a:pt x="886" y="205"/>
                  </a:lnTo>
                  <a:lnTo>
                    <a:pt x="876" y="211"/>
                  </a:lnTo>
                  <a:lnTo>
                    <a:pt x="873" y="211"/>
                  </a:lnTo>
                  <a:lnTo>
                    <a:pt x="876" y="219"/>
                  </a:lnTo>
                  <a:lnTo>
                    <a:pt x="881" y="231"/>
                  </a:lnTo>
                  <a:lnTo>
                    <a:pt x="887" y="257"/>
                  </a:lnTo>
                  <a:lnTo>
                    <a:pt x="905" y="264"/>
                  </a:lnTo>
                  <a:lnTo>
                    <a:pt x="910" y="270"/>
                  </a:lnTo>
                  <a:lnTo>
                    <a:pt x="919" y="290"/>
                  </a:lnTo>
                  <a:lnTo>
                    <a:pt x="919" y="308"/>
                  </a:lnTo>
                  <a:lnTo>
                    <a:pt x="937" y="321"/>
                  </a:lnTo>
                  <a:lnTo>
                    <a:pt x="962" y="333"/>
                  </a:lnTo>
                  <a:lnTo>
                    <a:pt x="964" y="333"/>
                  </a:lnTo>
                  <a:lnTo>
                    <a:pt x="964" y="334"/>
                  </a:lnTo>
                  <a:lnTo>
                    <a:pt x="978" y="407"/>
                  </a:lnTo>
                  <a:lnTo>
                    <a:pt x="983" y="444"/>
                  </a:lnTo>
                  <a:lnTo>
                    <a:pt x="984" y="447"/>
                  </a:lnTo>
                  <a:lnTo>
                    <a:pt x="983" y="450"/>
                  </a:lnTo>
                  <a:lnTo>
                    <a:pt x="973" y="457"/>
                  </a:lnTo>
                  <a:lnTo>
                    <a:pt x="972" y="473"/>
                  </a:lnTo>
                  <a:lnTo>
                    <a:pt x="983" y="487"/>
                  </a:lnTo>
                  <a:lnTo>
                    <a:pt x="995" y="509"/>
                  </a:lnTo>
                  <a:lnTo>
                    <a:pt x="1000" y="532"/>
                  </a:lnTo>
                  <a:lnTo>
                    <a:pt x="1001" y="554"/>
                  </a:lnTo>
                  <a:lnTo>
                    <a:pt x="1001" y="585"/>
                  </a:lnTo>
                  <a:lnTo>
                    <a:pt x="1004" y="593"/>
                  </a:lnTo>
                  <a:lnTo>
                    <a:pt x="1004" y="606"/>
                  </a:lnTo>
                  <a:lnTo>
                    <a:pt x="1000" y="628"/>
                  </a:lnTo>
                  <a:lnTo>
                    <a:pt x="999" y="684"/>
                  </a:lnTo>
                  <a:lnTo>
                    <a:pt x="990" y="691"/>
                  </a:lnTo>
                  <a:lnTo>
                    <a:pt x="979" y="693"/>
                  </a:lnTo>
                  <a:lnTo>
                    <a:pt x="978" y="702"/>
                  </a:lnTo>
                  <a:lnTo>
                    <a:pt x="983" y="715"/>
                  </a:lnTo>
                  <a:lnTo>
                    <a:pt x="1001" y="737"/>
                  </a:lnTo>
                  <a:lnTo>
                    <a:pt x="1011" y="753"/>
                  </a:lnTo>
                  <a:lnTo>
                    <a:pt x="1012" y="773"/>
                  </a:lnTo>
                  <a:lnTo>
                    <a:pt x="1015" y="785"/>
                  </a:lnTo>
                  <a:lnTo>
                    <a:pt x="1029" y="800"/>
                  </a:lnTo>
                  <a:lnTo>
                    <a:pt x="1048" y="801"/>
                  </a:lnTo>
                  <a:lnTo>
                    <a:pt x="1059" y="801"/>
                  </a:lnTo>
                  <a:lnTo>
                    <a:pt x="1088" y="815"/>
                  </a:lnTo>
                  <a:lnTo>
                    <a:pt x="1106" y="844"/>
                  </a:lnTo>
                  <a:lnTo>
                    <a:pt x="1110" y="858"/>
                  </a:lnTo>
                  <a:lnTo>
                    <a:pt x="1112" y="864"/>
                  </a:lnTo>
                  <a:lnTo>
                    <a:pt x="1086" y="882"/>
                  </a:lnTo>
                  <a:lnTo>
                    <a:pt x="1042" y="913"/>
                  </a:lnTo>
                  <a:lnTo>
                    <a:pt x="999" y="944"/>
                  </a:lnTo>
                  <a:lnTo>
                    <a:pt x="956" y="974"/>
                  </a:lnTo>
                  <a:lnTo>
                    <a:pt x="911" y="1005"/>
                  </a:lnTo>
                  <a:lnTo>
                    <a:pt x="867" y="1036"/>
                  </a:lnTo>
                  <a:lnTo>
                    <a:pt x="824" y="1066"/>
                  </a:lnTo>
                  <a:lnTo>
                    <a:pt x="781" y="1096"/>
                  </a:lnTo>
                  <a:lnTo>
                    <a:pt x="766" y="1101"/>
                  </a:lnTo>
                  <a:lnTo>
                    <a:pt x="704" y="1115"/>
                  </a:lnTo>
                  <a:lnTo>
                    <a:pt x="695" y="1117"/>
                  </a:lnTo>
                  <a:lnTo>
                    <a:pt x="690" y="1119"/>
                  </a:lnTo>
                  <a:lnTo>
                    <a:pt x="680" y="1124"/>
                  </a:lnTo>
                  <a:lnTo>
                    <a:pt x="672" y="1124"/>
                  </a:lnTo>
                  <a:lnTo>
                    <a:pt x="663" y="1129"/>
                  </a:lnTo>
                  <a:lnTo>
                    <a:pt x="656" y="1129"/>
                  </a:lnTo>
                  <a:lnTo>
                    <a:pt x="650" y="1128"/>
                  </a:lnTo>
                  <a:lnTo>
                    <a:pt x="642" y="1119"/>
                  </a:lnTo>
                  <a:lnTo>
                    <a:pt x="642" y="1114"/>
                  </a:lnTo>
                  <a:lnTo>
                    <a:pt x="645" y="1109"/>
                  </a:lnTo>
                  <a:lnTo>
                    <a:pt x="644" y="1103"/>
                  </a:lnTo>
                  <a:lnTo>
                    <a:pt x="645" y="1101"/>
                  </a:lnTo>
                  <a:lnTo>
                    <a:pt x="649" y="1098"/>
                  </a:lnTo>
                  <a:lnTo>
                    <a:pt x="649" y="1096"/>
                  </a:lnTo>
                  <a:lnTo>
                    <a:pt x="646" y="1092"/>
                  </a:lnTo>
                  <a:lnTo>
                    <a:pt x="646" y="1088"/>
                  </a:lnTo>
                  <a:lnTo>
                    <a:pt x="647" y="1086"/>
                  </a:lnTo>
                  <a:lnTo>
                    <a:pt x="646" y="1080"/>
                  </a:lnTo>
                  <a:lnTo>
                    <a:pt x="645" y="1080"/>
                  </a:lnTo>
                  <a:lnTo>
                    <a:pt x="644" y="1076"/>
                  </a:lnTo>
                  <a:lnTo>
                    <a:pt x="640" y="1074"/>
                  </a:lnTo>
                  <a:lnTo>
                    <a:pt x="631" y="1071"/>
                  </a:lnTo>
                  <a:lnTo>
                    <a:pt x="623" y="1066"/>
                  </a:lnTo>
                  <a:lnTo>
                    <a:pt x="618" y="1066"/>
                  </a:lnTo>
                  <a:lnTo>
                    <a:pt x="614" y="1064"/>
                  </a:lnTo>
                  <a:lnTo>
                    <a:pt x="603" y="1064"/>
                  </a:lnTo>
                  <a:lnTo>
                    <a:pt x="599" y="1061"/>
                  </a:lnTo>
                  <a:lnTo>
                    <a:pt x="596" y="1054"/>
                  </a:lnTo>
                  <a:lnTo>
                    <a:pt x="593" y="1053"/>
                  </a:lnTo>
                  <a:lnTo>
                    <a:pt x="585" y="1054"/>
                  </a:lnTo>
                  <a:lnTo>
                    <a:pt x="575" y="1052"/>
                  </a:lnTo>
                  <a:lnTo>
                    <a:pt x="570" y="1049"/>
                  </a:lnTo>
                  <a:lnTo>
                    <a:pt x="563" y="1043"/>
                  </a:lnTo>
                  <a:lnTo>
                    <a:pt x="561" y="1038"/>
                  </a:lnTo>
                  <a:lnTo>
                    <a:pt x="560" y="1032"/>
                  </a:lnTo>
                  <a:lnTo>
                    <a:pt x="558" y="1031"/>
                  </a:lnTo>
                  <a:lnTo>
                    <a:pt x="547" y="1025"/>
                  </a:lnTo>
                  <a:lnTo>
                    <a:pt x="539" y="1023"/>
                  </a:lnTo>
                  <a:lnTo>
                    <a:pt x="533" y="1020"/>
                  </a:lnTo>
                  <a:lnTo>
                    <a:pt x="532" y="1016"/>
                  </a:lnTo>
                  <a:lnTo>
                    <a:pt x="533" y="1007"/>
                  </a:lnTo>
                  <a:lnTo>
                    <a:pt x="529" y="1004"/>
                  </a:lnTo>
                  <a:lnTo>
                    <a:pt x="529" y="999"/>
                  </a:lnTo>
                  <a:lnTo>
                    <a:pt x="267" y="817"/>
                  </a:lnTo>
                  <a:lnTo>
                    <a:pt x="203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Mauritania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gray">
            <a:xfrm>
              <a:off x="4018329" y="3906480"/>
              <a:ext cx="308959" cy="341728"/>
            </a:xfrm>
            <a:custGeom>
              <a:avLst/>
              <a:gdLst/>
              <a:ahLst/>
              <a:cxnLst>
                <a:cxn ang="0">
                  <a:pos x="96" y="347"/>
                </a:cxn>
                <a:cxn ang="0">
                  <a:pos x="14" y="353"/>
                </a:cxn>
                <a:cxn ang="0">
                  <a:pos x="5" y="364"/>
                </a:cxn>
                <a:cxn ang="0">
                  <a:pos x="0" y="369"/>
                </a:cxn>
                <a:cxn ang="0">
                  <a:pos x="22" y="391"/>
                </a:cxn>
                <a:cxn ang="0">
                  <a:pos x="40" y="409"/>
                </a:cxn>
                <a:cxn ang="0">
                  <a:pos x="41" y="437"/>
                </a:cxn>
                <a:cxn ang="0">
                  <a:pos x="28" y="460"/>
                </a:cxn>
                <a:cxn ang="0">
                  <a:pos x="49" y="501"/>
                </a:cxn>
                <a:cxn ang="0">
                  <a:pos x="50" y="563"/>
                </a:cxn>
                <a:cxn ang="0">
                  <a:pos x="30" y="623"/>
                </a:cxn>
                <a:cxn ang="0">
                  <a:pos x="24" y="650"/>
                </a:cxn>
                <a:cxn ang="0">
                  <a:pos x="37" y="627"/>
                </a:cxn>
                <a:cxn ang="0">
                  <a:pos x="50" y="627"/>
                </a:cxn>
                <a:cxn ang="0">
                  <a:pos x="76" y="628"/>
                </a:cxn>
                <a:cxn ang="0">
                  <a:pos x="98" y="624"/>
                </a:cxn>
                <a:cxn ang="0">
                  <a:pos x="102" y="619"/>
                </a:cxn>
                <a:cxn ang="0">
                  <a:pos x="119" y="620"/>
                </a:cxn>
                <a:cxn ang="0">
                  <a:pos x="141" y="620"/>
                </a:cxn>
                <a:cxn ang="0">
                  <a:pos x="161" y="635"/>
                </a:cxn>
                <a:cxn ang="0">
                  <a:pos x="173" y="647"/>
                </a:cxn>
                <a:cxn ang="0">
                  <a:pos x="183" y="651"/>
                </a:cxn>
                <a:cxn ang="0">
                  <a:pos x="200" y="662"/>
                </a:cxn>
                <a:cxn ang="0">
                  <a:pos x="209" y="677"/>
                </a:cxn>
                <a:cxn ang="0">
                  <a:pos x="215" y="686"/>
                </a:cxn>
                <a:cxn ang="0">
                  <a:pos x="222" y="692"/>
                </a:cxn>
                <a:cxn ang="0">
                  <a:pos x="223" y="698"/>
                </a:cxn>
                <a:cxn ang="0">
                  <a:pos x="231" y="704"/>
                </a:cxn>
                <a:cxn ang="0">
                  <a:pos x="244" y="709"/>
                </a:cxn>
                <a:cxn ang="0">
                  <a:pos x="250" y="719"/>
                </a:cxn>
                <a:cxn ang="0">
                  <a:pos x="286" y="705"/>
                </a:cxn>
                <a:cxn ang="0">
                  <a:pos x="302" y="665"/>
                </a:cxn>
                <a:cxn ang="0">
                  <a:pos x="308" y="666"/>
                </a:cxn>
                <a:cxn ang="0">
                  <a:pos x="323" y="683"/>
                </a:cxn>
                <a:cxn ang="0">
                  <a:pos x="350" y="705"/>
                </a:cxn>
                <a:cxn ang="0">
                  <a:pos x="534" y="687"/>
                </a:cxn>
                <a:cxn ang="0">
                  <a:pos x="637" y="641"/>
                </a:cxn>
                <a:cxn ang="0">
                  <a:pos x="604" y="522"/>
                </a:cxn>
                <a:cxn ang="0">
                  <a:pos x="587" y="359"/>
                </a:cxn>
                <a:cxn ang="0">
                  <a:pos x="570" y="191"/>
                </a:cxn>
                <a:cxn ang="0">
                  <a:pos x="584" y="82"/>
                </a:cxn>
                <a:cxn ang="0">
                  <a:pos x="458" y="70"/>
                </a:cxn>
                <a:cxn ang="0">
                  <a:pos x="299" y="70"/>
                </a:cxn>
                <a:cxn ang="0">
                  <a:pos x="281" y="187"/>
                </a:cxn>
                <a:cxn ang="0">
                  <a:pos x="244" y="231"/>
                </a:cxn>
                <a:cxn ang="0">
                  <a:pos x="220" y="245"/>
                </a:cxn>
                <a:cxn ang="0">
                  <a:pos x="215" y="290"/>
                </a:cxn>
                <a:cxn ang="0">
                  <a:pos x="222" y="347"/>
                </a:cxn>
              </a:cxnLst>
              <a:rect l="0" t="0" r="r" b="b"/>
              <a:pathLst>
                <a:path w="661" h="727">
                  <a:moveTo>
                    <a:pt x="196" y="347"/>
                  </a:moveTo>
                  <a:lnTo>
                    <a:pt x="148" y="347"/>
                  </a:lnTo>
                  <a:lnTo>
                    <a:pt x="96" y="347"/>
                  </a:lnTo>
                  <a:lnTo>
                    <a:pt x="45" y="347"/>
                  </a:lnTo>
                  <a:lnTo>
                    <a:pt x="16" y="347"/>
                  </a:lnTo>
                  <a:lnTo>
                    <a:pt x="14" y="353"/>
                  </a:lnTo>
                  <a:lnTo>
                    <a:pt x="6" y="360"/>
                  </a:lnTo>
                  <a:lnTo>
                    <a:pt x="2" y="365"/>
                  </a:lnTo>
                  <a:lnTo>
                    <a:pt x="5" y="364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0" y="369"/>
                  </a:lnTo>
                  <a:lnTo>
                    <a:pt x="10" y="365"/>
                  </a:lnTo>
                  <a:lnTo>
                    <a:pt x="12" y="369"/>
                  </a:lnTo>
                  <a:lnTo>
                    <a:pt x="22" y="391"/>
                  </a:lnTo>
                  <a:lnTo>
                    <a:pt x="23" y="393"/>
                  </a:lnTo>
                  <a:lnTo>
                    <a:pt x="30" y="391"/>
                  </a:lnTo>
                  <a:lnTo>
                    <a:pt x="40" y="409"/>
                  </a:lnTo>
                  <a:lnTo>
                    <a:pt x="41" y="414"/>
                  </a:lnTo>
                  <a:lnTo>
                    <a:pt x="41" y="429"/>
                  </a:lnTo>
                  <a:lnTo>
                    <a:pt x="41" y="437"/>
                  </a:lnTo>
                  <a:lnTo>
                    <a:pt x="35" y="455"/>
                  </a:lnTo>
                  <a:lnTo>
                    <a:pt x="33" y="458"/>
                  </a:lnTo>
                  <a:lnTo>
                    <a:pt x="28" y="460"/>
                  </a:lnTo>
                  <a:lnTo>
                    <a:pt x="27" y="463"/>
                  </a:lnTo>
                  <a:lnTo>
                    <a:pt x="45" y="488"/>
                  </a:lnTo>
                  <a:lnTo>
                    <a:pt x="49" y="501"/>
                  </a:lnTo>
                  <a:lnTo>
                    <a:pt x="50" y="515"/>
                  </a:lnTo>
                  <a:lnTo>
                    <a:pt x="51" y="527"/>
                  </a:lnTo>
                  <a:lnTo>
                    <a:pt x="50" y="563"/>
                  </a:lnTo>
                  <a:lnTo>
                    <a:pt x="46" y="577"/>
                  </a:lnTo>
                  <a:lnTo>
                    <a:pt x="32" y="614"/>
                  </a:lnTo>
                  <a:lnTo>
                    <a:pt x="30" y="623"/>
                  </a:lnTo>
                  <a:lnTo>
                    <a:pt x="24" y="639"/>
                  </a:lnTo>
                  <a:lnTo>
                    <a:pt x="23" y="651"/>
                  </a:lnTo>
                  <a:lnTo>
                    <a:pt x="24" y="650"/>
                  </a:lnTo>
                  <a:lnTo>
                    <a:pt x="28" y="647"/>
                  </a:lnTo>
                  <a:lnTo>
                    <a:pt x="32" y="640"/>
                  </a:lnTo>
                  <a:lnTo>
                    <a:pt x="37" y="627"/>
                  </a:lnTo>
                  <a:lnTo>
                    <a:pt x="40" y="627"/>
                  </a:lnTo>
                  <a:lnTo>
                    <a:pt x="43" y="625"/>
                  </a:lnTo>
                  <a:lnTo>
                    <a:pt x="50" y="627"/>
                  </a:lnTo>
                  <a:lnTo>
                    <a:pt x="59" y="627"/>
                  </a:lnTo>
                  <a:lnTo>
                    <a:pt x="69" y="629"/>
                  </a:lnTo>
                  <a:lnTo>
                    <a:pt x="76" y="628"/>
                  </a:lnTo>
                  <a:lnTo>
                    <a:pt x="78" y="625"/>
                  </a:lnTo>
                  <a:lnTo>
                    <a:pt x="89" y="623"/>
                  </a:lnTo>
                  <a:lnTo>
                    <a:pt x="98" y="624"/>
                  </a:lnTo>
                  <a:lnTo>
                    <a:pt x="100" y="623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8" y="619"/>
                  </a:lnTo>
                  <a:lnTo>
                    <a:pt x="113" y="618"/>
                  </a:lnTo>
                  <a:lnTo>
                    <a:pt x="119" y="620"/>
                  </a:lnTo>
                  <a:lnTo>
                    <a:pt x="135" y="620"/>
                  </a:lnTo>
                  <a:lnTo>
                    <a:pt x="136" y="622"/>
                  </a:lnTo>
                  <a:lnTo>
                    <a:pt x="141" y="620"/>
                  </a:lnTo>
                  <a:lnTo>
                    <a:pt x="143" y="625"/>
                  </a:lnTo>
                  <a:lnTo>
                    <a:pt x="150" y="627"/>
                  </a:lnTo>
                  <a:lnTo>
                    <a:pt x="161" y="635"/>
                  </a:lnTo>
                  <a:lnTo>
                    <a:pt x="162" y="641"/>
                  </a:lnTo>
                  <a:lnTo>
                    <a:pt x="169" y="649"/>
                  </a:lnTo>
                  <a:lnTo>
                    <a:pt x="173" y="647"/>
                  </a:lnTo>
                  <a:lnTo>
                    <a:pt x="179" y="646"/>
                  </a:lnTo>
                  <a:lnTo>
                    <a:pt x="179" y="650"/>
                  </a:lnTo>
                  <a:lnTo>
                    <a:pt x="183" y="651"/>
                  </a:lnTo>
                  <a:lnTo>
                    <a:pt x="188" y="647"/>
                  </a:lnTo>
                  <a:lnTo>
                    <a:pt x="190" y="647"/>
                  </a:lnTo>
                  <a:lnTo>
                    <a:pt x="200" y="662"/>
                  </a:lnTo>
                  <a:lnTo>
                    <a:pt x="205" y="672"/>
                  </a:lnTo>
                  <a:lnTo>
                    <a:pt x="205" y="676"/>
                  </a:lnTo>
                  <a:lnTo>
                    <a:pt x="209" y="677"/>
                  </a:lnTo>
                  <a:lnTo>
                    <a:pt x="212" y="682"/>
                  </a:lnTo>
                  <a:lnTo>
                    <a:pt x="212" y="684"/>
                  </a:lnTo>
                  <a:lnTo>
                    <a:pt x="215" y="686"/>
                  </a:lnTo>
                  <a:lnTo>
                    <a:pt x="218" y="684"/>
                  </a:lnTo>
                  <a:lnTo>
                    <a:pt x="220" y="684"/>
                  </a:lnTo>
                  <a:lnTo>
                    <a:pt x="222" y="692"/>
                  </a:lnTo>
                  <a:lnTo>
                    <a:pt x="225" y="693"/>
                  </a:lnTo>
                  <a:lnTo>
                    <a:pt x="227" y="697"/>
                  </a:lnTo>
                  <a:lnTo>
                    <a:pt x="223" y="698"/>
                  </a:lnTo>
                  <a:lnTo>
                    <a:pt x="223" y="699"/>
                  </a:lnTo>
                  <a:lnTo>
                    <a:pt x="228" y="700"/>
                  </a:lnTo>
                  <a:lnTo>
                    <a:pt x="231" y="704"/>
                  </a:lnTo>
                  <a:lnTo>
                    <a:pt x="234" y="706"/>
                  </a:lnTo>
                  <a:lnTo>
                    <a:pt x="238" y="706"/>
                  </a:lnTo>
                  <a:lnTo>
                    <a:pt x="244" y="709"/>
                  </a:lnTo>
                  <a:lnTo>
                    <a:pt x="247" y="713"/>
                  </a:lnTo>
                  <a:lnTo>
                    <a:pt x="248" y="717"/>
                  </a:lnTo>
                  <a:lnTo>
                    <a:pt x="250" y="719"/>
                  </a:lnTo>
                  <a:lnTo>
                    <a:pt x="256" y="721"/>
                  </a:lnTo>
                  <a:lnTo>
                    <a:pt x="263" y="727"/>
                  </a:lnTo>
                  <a:lnTo>
                    <a:pt x="286" y="705"/>
                  </a:lnTo>
                  <a:lnTo>
                    <a:pt x="293" y="687"/>
                  </a:lnTo>
                  <a:lnTo>
                    <a:pt x="297" y="676"/>
                  </a:lnTo>
                  <a:lnTo>
                    <a:pt x="302" y="665"/>
                  </a:lnTo>
                  <a:lnTo>
                    <a:pt x="304" y="663"/>
                  </a:lnTo>
                  <a:lnTo>
                    <a:pt x="307" y="665"/>
                  </a:lnTo>
                  <a:lnTo>
                    <a:pt x="308" y="666"/>
                  </a:lnTo>
                  <a:lnTo>
                    <a:pt x="314" y="667"/>
                  </a:lnTo>
                  <a:lnTo>
                    <a:pt x="318" y="670"/>
                  </a:lnTo>
                  <a:lnTo>
                    <a:pt x="323" y="683"/>
                  </a:lnTo>
                  <a:lnTo>
                    <a:pt x="333" y="701"/>
                  </a:lnTo>
                  <a:lnTo>
                    <a:pt x="347" y="705"/>
                  </a:lnTo>
                  <a:lnTo>
                    <a:pt x="350" y="705"/>
                  </a:lnTo>
                  <a:lnTo>
                    <a:pt x="376" y="683"/>
                  </a:lnTo>
                  <a:lnTo>
                    <a:pt x="463" y="686"/>
                  </a:lnTo>
                  <a:lnTo>
                    <a:pt x="534" y="687"/>
                  </a:lnTo>
                  <a:lnTo>
                    <a:pt x="607" y="688"/>
                  </a:lnTo>
                  <a:lnTo>
                    <a:pt x="625" y="688"/>
                  </a:lnTo>
                  <a:lnTo>
                    <a:pt x="637" y="641"/>
                  </a:lnTo>
                  <a:lnTo>
                    <a:pt x="615" y="634"/>
                  </a:lnTo>
                  <a:lnTo>
                    <a:pt x="609" y="577"/>
                  </a:lnTo>
                  <a:lnTo>
                    <a:pt x="604" y="522"/>
                  </a:lnTo>
                  <a:lnTo>
                    <a:pt x="598" y="468"/>
                  </a:lnTo>
                  <a:lnTo>
                    <a:pt x="592" y="414"/>
                  </a:lnTo>
                  <a:lnTo>
                    <a:pt x="587" y="359"/>
                  </a:lnTo>
                  <a:lnTo>
                    <a:pt x="581" y="302"/>
                  </a:lnTo>
                  <a:lnTo>
                    <a:pt x="576" y="247"/>
                  </a:lnTo>
                  <a:lnTo>
                    <a:pt x="570" y="191"/>
                  </a:lnTo>
                  <a:lnTo>
                    <a:pt x="564" y="133"/>
                  </a:lnTo>
                  <a:lnTo>
                    <a:pt x="661" y="133"/>
                  </a:lnTo>
                  <a:lnTo>
                    <a:pt x="584" y="82"/>
                  </a:lnTo>
                  <a:lnTo>
                    <a:pt x="525" y="44"/>
                  </a:lnTo>
                  <a:lnTo>
                    <a:pt x="458" y="0"/>
                  </a:lnTo>
                  <a:lnTo>
                    <a:pt x="458" y="70"/>
                  </a:lnTo>
                  <a:lnTo>
                    <a:pt x="405" y="70"/>
                  </a:lnTo>
                  <a:lnTo>
                    <a:pt x="352" y="70"/>
                  </a:lnTo>
                  <a:lnTo>
                    <a:pt x="299" y="70"/>
                  </a:lnTo>
                  <a:lnTo>
                    <a:pt x="281" y="70"/>
                  </a:lnTo>
                  <a:lnTo>
                    <a:pt x="281" y="128"/>
                  </a:lnTo>
                  <a:lnTo>
                    <a:pt x="281" y="187"/>
                  </a:lnTo>
                  <a:lnTo>
                    <a:pt x="281" y="222"/>
                  </a:lnTo>
                  <a:lnTo>
                    <a:pt x="261" y="229"/>
                  </a:lnTo>
                  <a:lnTo>
                    <a:pt x="244" y="231"/>
                  </a:lnTo>
                  <a:lnTo>
                    <a:pt x="228" y="236"/>
                  </a:lnTo>
                  <a:lnTo>
                    <a:pt x="223" y="240"/>
                  </a:lnTo>
                  <a:lnTo>
                    <a:pt x="220" y="245"/>
                  </a:lnTo>
                  <a:lnTo>
                    <a:pt x="215" y="256"/>
                  </a:lnTo>
                  <a:lnTo>
                    <a:pt x="213" y="264"/>
                  </a:lnTo>
                  <a:lnTo>
                    <a:pt x="215" y="290"/>
                  </a:lnTo>
                  <a:lnTo>
                    <a:pt x="218" y="310"/>
                  </a:lnTo>
                  <a:lnTo>
                    <a:pt x="218" y="331"/>
                  </a:lnTo>
                  <a:lnTo>
                    <a:pt x="222" y="347"/>
                  </a:lnTo>
                  <a:lnTo>
                    <a:pt x="196" y="3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Morocco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gray">
            <a:xfrm>
              <a:off x="4121316" y="3646673"/>
              <a:ext cx="306619" cy="245763"/>
            </a:xfrm>
            <a:custGeom>
              <a:avLst/>
              <a:gdLst/>
              <a:ahLst/>
              <a:cxnLst>
                <a:cxn ang="0">
                  <a:pos x="204" y="526"/>
                </a:cxn>
                <a:cxn ang="0">
                  <a:pos x="79" y="526"/>
                </a:cxn>
                <a:cxn ang="0">
                  <a:pos x="0" y="526"/>
                </a:cxn>
                <a:cxn ang="0">
                  <a:pos x="27" y="511"/>
                </a:cxn>
                <a:cxn ang="0">
                  <a:pos x="86" y="487"/>
                </a:cxn>
                <a:cxn ang="0">
                  <a:pos x="112" y="464"/>
                </a:cxn>
                <a:cxn ang="0">
                  <a:pos x="144" y="439"/>
                </a:cxn>
                <a:cxn ang="0">
                  <a:pos x="166" y="411"/>
                </a:cxn>
                <a:cxn ang="0">
                  <a:pos x="182" y="362"/>
                </a:cxn>
                <a:cxn ang="0">
                  <a:pos x="175" y="305"/>
                </a:cxn>
                <a:cxn ang="0">
                  <a:pos x="194" y="263"/>
                </a:cxn>
                <a:cxn ang="0">
                  <a:pos x="214" y="235"/>
                </a:cxn>
                <a:cxn ang="0">
                  <a:pos x="244" y="184"/>
                </a:cxn>
                <a:cxn ang="0">
                  <a:pos x="299" y="155"/>
                </a:cxn>
                <a:cxn ang="0">
                  <a:pos x="348" y="120"/>
                </a:cxn>
                <a:cxn ang="0">
                  <a:pos x="376" y="56"/>
                </a:cxn>
                <a:cxn ang="0">
                  <a:pos x="419" y="0"/>
                </a:cxn>
                <a:cxn ang="0">
                  <a:pos x="465" y="48"/>
                </a:cxn>
                <a:cxn ang="0">
                  <a:pos x="507" y="45"/>
                </a:cxn>
                <a:cxn ang="0">
                  <a:pos x="548" y="40"/>
                </a:cxn>
                <a:cxn ang="0">
                  <a:pos x="574" y="53"/>
                </a:cxn>
                <a:cxn ang="0">
                  <a:pos x="604" y="56"/>
                </a:cxn>
                <a:cxn ang="0">
                  <a:pos x="612" y="71"/>
                </a:cxn>
                <a:cxn ang="0">
                  <a:pos x="621" y="79"/>
                </a:cxn>
                <a:cxn ang="0">
                  <a:pos x="621" y="85"/>
                </a:cxn>
                <a:cxn ang="0">
                  <a:pos x="622" y="104"/>
                </a:cxn>
                <a:cxn ang="0">
                  <a:pos x="626" y="131"/>
                </a:cxn>
                <a:cxn ang="0">
                  <a:pos x="631" y="152"/>
                </a:cxn>
                <a:cxn ang="0">
                  <a:pos x="629" y="166"/>
                </a:cxn>
                <a:cxn ang="0">
                  <a:pos x="633" y="186"/>
                </a:cxn>
                <a:cxn ang="0">
                  <a:pos x="649" y="215"/>
                </a:cxn>
                <a:cxn ang="0">
                  <a:pos x="651" y="224"/>
                </a:cxn>
                <a:cxn ang="0">
                  <a:pos x="649" y="242"/>
                </a:cxn>
                <a:cxn ang="0">
                  <a:pos x="639" y="242"/>
                </a:cxn>
                <a:cxn ang="0">
                  <a:pos x="611" y="242"/>
                </a:cxn>
                <a:cxn ang="0">
                  <a:pos x="567" y="247"/>
                </a:cxn>
                <a:cxn ang="0">
                  <a:pos x="553" y="247"/>
                </a:cxn>
                <a:cxn ang="0">
                  <a:pos x="551" y="263"/>
                </a:cxn>
                <a:cxn ang="0">
                  <a:pos x="527" y="273"/>
                </a:cxn>
                <a:cxn ang="0">
                  <a:pos x="508" y="273"/>
                </a:cxn>
                <a:cxn ang="0">
                  <a:pos x="502" y="288"/>
                </a:cxn>
                <a:cxn ang="0">
                  <a:pos x="509" y="293"/>
                </a:cxn>
                <a:cxn ang="0">
                  <a:pos x="504" y="309"/>
                </a:cxn>
                <a:cxn ang="0">
                  <a:pos x="510" y="310"/>
                </a:cxn>
                <a:cxn ang="0">
                  <a:pos x="514" y="321"/>
                </a:cxn>
                <a:cxn ang="0">
                  <a:pos x="461" y="342"/>
                </a:cxn>
                <a:cxn ang="0">
                  <a:pos x="433" y="363"/>
                </a:cxn>
                <a:cxn ang="0">
                  <a:pos x="424" y="376"/>
                </a:cxn>
                <a:cxn ang="0">
                  <a:pos x="385" y="391"/>
                </a:cxn>
                <a:cxn ang="0">
                  <a:pos x="354" y="392"/>
                </a:cxn>
                <a:cxn ang="0">
                  <a:pos x="350" y="406"/>
                </a:cxn>
                <a:cxn ang="0">
                  <a:pos x="330" y="405"/>
                </a:cxn>
                <a:cxn ang="0">
                  <a:pos x="312" y="413"/>
                </a:cxn>
                <a:cxn ang="0">
                  <a:pos x="287" y="423"/>
                </a:cxn>
              </a:cxnLst>
              <a:rect l="0" t="0" r="r" b="b"/>
              <a:pathLst>
                <a:path w="656" h="526">
                  <a:moveTo>
                    <a:pt x="240" y="457"/>
                  </a:moveTo>
                  <a:lnTo>
                    <a:pt x="240" y="526"/>
                  </a:lnTo>
                  <a:lnTo>
                    <a:pt x="204" y="526"/>
                  </a:lnTo>
                  <a:lnTo>
                    <a:pt x="161" y="526"/>
                  </a:lnTo>
                  <a:lnTo>
                    <a:pt x="120" y="526"/>
                  </a:lnTo>
                  <a:lnTo>
                    <a:pt x="79" y="526"/>
                  </a:lnTo>
                  <a:lnTo>
                    <a:pt x="43" y="526"/>
                  </a:lnTo>
                  <a:lnTo>
                    <a:pt x="9" y="526"/>
                  </a:lnTo>
                  <a:lnTo>
                    <a:pt x="0" y="526"/>
                  </a:lnTo>
                  <a:lnTo>
                    <a:pt x="5" y="515"/>
                  </a:lnTo>
                  <a:lnTo>
                    <a:pt x="14" y="511"/>
                  </a:lnTo>
                  <a:lnTo>
                    <a:pt x="27" y="511"/>
                  </a:lnTo>
                  <a:lnTo>
                    <a:pt x="46" y="507"/>
                  </a:lnTo>
                  <a:lnTo>
                    <a:pt x="77" y="495"/>
                  </a:lnTo>
                  <a:lnTo>
                    <a:pt x="86" y="487"/>
                  </a:lnTo>
                  <a:lnTo>
                    <a:pt x="97" y="475"/>
                  </a:lnTo>
                  <a:lnTo>
                    <a:pt x="101" y="472"/>
                  </a:lnTo>
                  <a:lnTo>
                    <a:pt x="112" y="464"/>
                  </a:lnTo>
                  <a:lnTo>
                    <a:pt x="129" y="456"/>
                  </a:lnTo>
                  <a:lnTo>
                    <a:pt x="140" y="445"/>
                  </a:lnTo>
                  <a:lnTo>
                    <a:pt x="144" y="439"/>
                  </a:lnTo>
                  <a:lnTo>
                    <a:pt x="149" y="437"/>
                  </a:lnTo>
                  <a:lnTo>
                    <a:pt x="154" y="433"/>
                  </a:lnTo>
                  <a:lnTo>
                    <a:pt x="166" y="411"/>
                  </a:lnTo>
                  <a:lnTo>
                    <a:pt x="182" y="384"/>
                  </a:lnTo>
                  <a:lnTo>
                    <a:pt x="183" y="379"/>
                  </a:lnTo>
                  <a:lnTo>
                    <a:pt x="182" y="362"/>
                  </a:lnTo>
                  <a:lnTo>
                    <a:pt x="172" y="343"/>
                  </a:lnTo>
                  <a:lnTo>
                    <a:pt x="175" y="332"/>
                  </a:lnTo>
                  <a:lnTo>
                    <a:pt x="175" y="305"/>
                  </a:lnTo>
                  <a:lnTo>
                    <a:pt x="177" y="297"/>
                  </a:lnTo>
                  <a:lnTo>
                    <a:pt x="194" y="267"/>
                  </a:lnTo>
                  <a:lnTo>
                    <a:pt x="194" y="263"/>
                  </a:lnTo>
                  <a:lnTo>
                    <a:pt x="207" y="256"/>
                  </a:lnTo>
                  <a:lnTo>
                    <a:pt x="204" y="258"/>
                  </a:lnTo>
                  <a:lnTo>
                    <a:pt x="214" y="235"/>
                  </a:lnTo>
                  <a:lnTo>
                    <a:pt x="213" y="224"/>
                  </a:lnTo>
                  <a:lnTo>
                    <a:pt x="235" y="198"/>
                  </a:lnTo>
                  <a:lnTo>
                    <a:pt x="244" y="184"/>
                  </a:lnTo>
                  <a:lnTo>
                    <a:pt x="253" y="175"/>
                  </a:lnTo>
                  <a:lnTo>
                    <a:pt x="271" y="166"/>
                  </a:lnTo>
                  <a:lnTo>
                    <a:pt x="299" y="155"/>
                  </a:lnTo>
                  <a:lnTo>
                    <a:pt x="314" y="148"/>
                  </a:lnTo>
                  <a:lnTo>
                    <a:pt x="337" y="132"/>
                  </a:lnTo>
                  <a:lnTo>
                    <a:pt x="348" y="120"/>
                  </a:lnTo>
                  <a:lnTo>
                    <a:pt x="354" y="102"/>
                  </a:lnTo>
                  <a:lnTo>
                    <a:pt x="365" y="89"/>
                  </a:lnTo>
                  <a:lnTo>
                    <a:pt x="376" y="56"/>
                  </a:lnTo>
                  <a:lnTo>
                    <a:pt x="392" y="12"/>
                  </a:lnTo>
                  <a:lnTo>
                    <a:pt x="398" y="7"/>
                  </a:lnTo>
                  <a:lnTo>
                    <a:pt x="419" y="0"/>
                  </a:lnTo>
                  <a:lnTo>
                    <a:pt x="429" y="18"/>
                  </a:lnTo>
                  <a:lnTo>
                    <a:pt x="443" y="32"/>
                  </a:lnTo>
                  <a:lnTo>
                    <a:pt x="465" y="48"/>
                  </a:lnTo>
                  <a:lnTo>
                    <a:pt x="475" y="51"/>
                  </a:lnTo>
                  <a:lnTo>
                    <a:pt x="499" y="42"/>
                  </a:lnTo>
                  <a:lnTo>
                    <a:pt x="507" y="45"/>
                  </a:lnTo>
                  <a:lnTo>
                    <a:pt x="525" y="45"/>
                  </a:lnTo>
                  <a:lnTo>
                    <a:pt x="541" y="43"/>
                  </a:lnTo>
                  <a:lnTo>
                    <a:pt x="548" y="40"/>
                  </a:lnTo>
                  <a:lnTo>
                    <a:pt x="557" y="45"/>
                  </a:lnTo>
                  <a:lnTo>
                    <a:pt x="564" y="51"/>
                  </a:lnTo>
                  <a:lnTo>
                    <a:pt x="574" y="53"/>
                  </a:lnTo>
                  <a:lnTo>
                    <a:pt x="580" y="53"/>
                  </a:lnTo>
                  <a:lnTo>
                    <a:pt x="585" y="52"/>
                  </a:lnTo>
                  <a:lnTo>
                    <a:pt x="604" y="56"/>
                  </a:lnTo>
                  <a:lnTo>
                    <a:pt x="604" y="61"/>
                  </a:lnTo>
                  <a:lnTo>
                    <a:pt x="606" y="66"/>
                  </a:lnTo>
                  <a:lnTo>
                    <a:pt x="612" y="71"/>
                  </a:lnTo>
                  <a:lnTo>
                    <a:pt x="613" y="73"/>
                  </a:lnTo>
                  <a:lnTo>
                    <a:pt x="617" y="78"/>
                  </a:lnTo>
                  <a:lnTo>
                    <a:pt x="621" y="79"/>
                  </a:lnTo>
                  <a:lnTo>
                    <a:pt x="623" y="83"/>
                  </a:lnTo>
                  <a:lnTo>
                    <a:pt x="622" y="85"/>
                  </a:lnTo>
                  <a:lnTo>
                    <a:pt x="621" y="85"/>
                  </a:lnTo>
                  <a:lnTo>
                    <a:pt x="620" y="88"/>
                  </a:lnTo>
                  <a:lnTo>
                    <a:pt x="626" y="96"/>
                  </a:lnTo>
                  <a:lnTo>
                    <a:pt x="622" y="104"/>
                  </a:lnTo>
                  <a:lnTo>
                    <a:pt x="624" y="111"/>
                  </a:lnTo>
                  <a:lnTo>
                    <a:pt x="627" y="122"/>
                  </a:lnTo>
                  <a:lnTo>
                    <a:pt x="626" y="131"/>
                  </a:lnTo>
                  <a:lnTo>
                    <a:pt x="626" y="141"/>
                  </a:lnTo>
                  <a:lnTo>
                    <a:pt x="623" y="144"/>
                  </a:lnTo>
                  <a:lnTo>
                    <a:pt x="631" y="152"/>
                  </a:lnTo>
                  <a:lnTo>
                    <a:pt x="631" y="156"/>
                  </a:lnTo>
                  <a:lnTo>
                    <a:pt x="631" y="160"/>
                  </a:lnTo>
                  <a:lnTo>
                    <a:pt x="629" y="166"/>
                  </a:lnTo>
                  <a:lnTo>
                    <a:pt x="628" y="171"/>
                  </a:lnTo>
                  <a:lnTo>
                    <a:pt x="631" y="179"/>
                  </a:lnTo>
                  <a:lnTo>
                    <a:pt x="633" y="186"/>
                  </a:lnTo>
                  <a:lnTo>
                    <a:pt x="633" y="192"/>
                  </a:lnTo>
                  <a:lnTo>
                    <a:pt x="640" y="207"/>
                  </a:lnTo>
                  <a:lnTo>
                    <a:pt x="649" y="215"/>
                  </a:lnTo>
                  <a:lnTo>
                    <a:pt x="656" y="220"/>
                  </a:lnTo>
                  <a:lnTo>
                    <a:pt x="656" y="222"/>
                  </a:lnTo>
                  <a:lnTo>
                    <a:pt x="651" y="224"/>
                  </a:lnTo>
                  <a:lnTo>
                    <a:pt x="648" y="231"/>
                  </a:lnTo>
                  <a:lnTo>
                    <a:pt x="647" y="238"/>
                  </a:lnTo>
                  <a:lnTo>
                    <a:pt x="649" y="242"/>
                  </a:lnTo>
                  <a:lnTo>
                    <a:pt x="649" y="245"/>
                  </a:lnTo>
                  <a:lnTo>
                    <a:pt x="647" y="246"/>
                  </a:lnTo>
                  <a:lnTo>
                    <a:pt x="639" y="242"/>
                  </a:lnTo>
                  <a:lnTo>
                    <a:pt x="627" y="242"/>
                  </a:lnTo>
                  <a:lnTo>
                    <a:pt x="616" y="241"/>
                  </a:lnTo>
                  <a:lnTo>
                    <a:pt x="611" y="242"/>
                  </a:lnTo>
                  <a:lnTo>
                    <a:pt x="580" y="242"/>
                  </a:lnTo>
                  <a:lnTo>
                    <a:pt x="570" y="245"/>
                  </a:lnTo>
                  <a:lnTo>
                    <a:pt x="567" y="247"/>
                  </a:lnTo>
                  <a:lnTo>
                    <a:pt x="563" y="249"/>
                  </a:lnTo>
                  <a:lnTo>
                    <a:pt x="556" y="246"/>
                  </a:lnTo>
                  <a:lnTo>
                    <a:pt x="553" y="247"/>
                  </a:lnTo>
                  <a:lnTo>
                    <a:pt x="551" y="252"/>
                  </a:lnTo>
                  <a:lnTo>
                    <a:pt x="552" y="257"/>
                  </a:lnTo>
                  <a:lnTo>
                    <a:pt x="551" y="263"/>
                  </a:lnTo>
                  <a:lnTo>
                    <a:pt x="548" y="266"/>
                  </a:lnTo>
                  <a:lnTo>
                    <a:pt x="535" y="272"/>
                  </a:lnTo>
                  <a:lnTo>
                    <a:pt x="527" y="273"/>
                  </a:lnTo>
                  <a:lnTo>
                    <a:pt x="520" y="274"/>
                  </a:lnTo>
                  <a:lnTo>
                    <a:pt x="513" y="273"/>
                  </a:lnTo>
                  <a:lnTo>
                    <a:pt x="508" y="273"/>
                  </a:lnTo>
                  <a:lnTo>
                    <a:pt x="503" y="277"/>
                  </a:lnTo>
                  <a:lnTo>
                    <a:pt x="502" y="282"/>
                  </a:lnTo>
                  <a:lnTo>
                    <a:pt x="502" y="288"/>
                  </a:lnTo>
                  <a:lnTo>
                    <a:pt x="503" y="290"/>
                  </a:lnTo>
                  <a:lnTo>
                    <a:pt x="508" y="290"/>
                  </a:lnTo>
                  <a:lnTo>
                    <a:pt x="509" y="293"/>
                  </a:lnTo>
                  <a:lnTo>
                    <a:pt x="504" y="298"/>
                  </a:lnTo>
                  <a:lnTo>
                    <a:pt x="503" y="309"/>
                  </a:lnTo>
                  <a:lnTo>
                    <a:pt x="504" y="309"/>
                  </a:lnTo>
                  <a:lnTo>
                    <a:pt x="507" y="308"/>
                  </a:lnTo>
                  <a:lnTo>
                    <a:pt x="509" y="308"/>
                  </a:lnTo>
                  <a:lnTo>
                    <a:pt x="510" y="310"/>
                  </a:lnTo>
                  <a:lnTo>
                    <a:pt x="515" y="314"/>
                  </a:lnTo>
                  <a:lnTo>
                    <a:pt x="516" y="317"/>
                  </a:lnTo>
                  <a:lnTo>
                    <a:pt x="514" y="321"/>
                  </a:lnTo>
                  <a:lnTo>
                    <a:pt x="493" y="325"/>
                  </a:lnTo>
                  <a:lnTo>
                    <a:pt x="467" y="342"/>
                  </a:lnTo>
                  <a:lnTo>
                    <a:pt x="461" y="342"/>
                  </a:lnTo>
                  <a:lnTo>
                    <a:pt x="446" y="348"/>
                  </a:lnTo>
                  <a:lnTo>
                    <a:pt x="436" y="355"/>
                  </a:lnTo>
                  <a:lnTo>
                    <a:pt x="433" y="363"/>
                  </a:lnTo>
                  <a:lnTo>
                    <a:pt x="433" y="365"/>
                  </a:lnTo>
                  <a:lnTo>
                    <a:pt x="430" y="371"/>
                  </a:lnTo>
                  <a:lnTo>
                    <a:pt x="424" y="376"/>
                  </a:lnTo>
                  <a:lnTo>
                    <a:pt x="418" y="381"/>
                  </a:lnTo>
                  <a:lnTo>
                    <a:pt x="401" y="389"/>
                  </a:lnTo>
                  <a:lnTo>
                    <a:pt x="385" y="391"/>
                  </a:lnTo>
                  <a:lnTo>
                    <a:pt x="376" y="391"/>
                  </a:lnTo>
                  <a:lnTo>
                    <a:pt x="371" y="394"/>
                  </a:lnTo>
                  <a:lnTo>
                    <a:pt x="354" y="392"/>
                  </a:lnTo>
                  <a:lnTo>
                    <a:pt x="353" y="396"/>
                  </a:lnTo>
                  <a:lnTo>
                    <a:pt x="353" y="405"/>
                  </a:lnTo>
                  <a:lnTo>
                    <a:pt x="350" y="406"/>
                  </a:lnTo>
                  <a:lnTo>
                    <a:pt x="342" y="406"/>
                  </a:lnTo>
                  <a:lnTo>
                    <a:pt x="337" y="403"/>
                  </a:lnTo>
                  <a:lnTo>
                    <a:pt x="330" y="405"/>
                  </a:lnTo>
                  <a:lnTo>
                    <a:pt x="323" y="403"/>
                  </a:lnTo>
                  <a:lnTo>
                    <a:pt x="319" y="407"/>
                  </a:lnTo>
                  <a:lnTo>
                    <a:pt x="312" y="413"/>
                  </a:lnTo>
                  <a:lnTo>
                    <a:pt x="306" y="417"/>
                  </a:lnTo>
                  <a:lnTo>
                    <a:pt x="299" y="423"/>
                  </a:lnTo>
                  <a:lnTo>
                    <a:pt x="287" y="423"/>
                  </a:lnTo>
                  <a:lnTo>
                    <a:pt x="266" y="437"/>
                  </a:lnTo>
                  <a:lnTo>
                    <a:pt x="240" y="4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Somalia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gray">
            <a:xfrm>
              <a:off x="5506951" y="4323107"/>
              <a:ext cx="262147" cy="346409"/>
            </a:xfrm>
            <a:custGeom>
              <a:avLst/>
              <a:gdLst/>
              <a:ahLst/>
              <a:cxnLst>
                <a:cxn ang="0">
                  <a:pos x="6" y="708"/>
                </a:cxn>
                <a:cxn ang="0">
                  <a:pos x="0" y="604"/>
                </a:cxn>
                <a:cxn ang="0">
                  <a:pos x="3" y="496"/>
                </a:cxn>
                <a:cxn ang="0">
                  <a:pos x="48" y="437"/>
                </a:cxn>
                <a:cxn ang="0">
                  <a:pos x="102" y="414"/>
                </a:cxn>
                <a:cxn ang="0">
                  <a:pos x="148" y="384"/>
                </a:cxn>
                <a:cxn ang="0">
                  <a:pos x="302" y="297"/>
                </a:cxn>
                <a:cxn ang="0">
                  <a:pos x="384" y="212"/>
                </a:cxn>
                <a:cxn ang="0">
                  <a:pos x="166" y="154"/>
                </a:cxn>
                <a:cxn ang="0">
                  <a:pos x="132" y="122"/>
                </a:cxn>
                <a:cxn ang="0">
                  <a:pos x="119" y="107"/>
                </a:cxn>
                <a:cxn ang="0">
                  <a:pos x="103" y="88"/>
                </a:cxn>
                <a:cxn ang="0">
                  <a:pos x="103" y="55"/>
                </a:cxn>
                <a:cxn ang="0">
                  <a:pos x="120" y="25"/>
                </a:cxn>
                <a:cxn ang="0">
                  <a:pos x="130" y="29"/>
                </a:cxn>
                <a:cxn ang="0">
                  <a:pos x="151" y="57"/>
                </a:cxn>
                <a:cxn ang="0">
                  <a:pos x="186" y="84"/>
                </a:cxn>
                <a:cxn ang="0">
                  <a:pos x="222" y="77"/>
                </a:cxn>
                <a:cxn ang="0">
                  <a:pos x="248" y="64"/>
                </a:cxn>
                <a:cxn ang="0">
                  <a:pos x="258" y="57"/>
                </a:cxn>
                <a:cxn ang="0">
                  <a:pos x="269" y="61"/>
                </a:cxn>
                <a:cxn ang="0">
                  <a:pos x="291" y="67"/>
                </a:cxn>
                <a:cxn ang="0">
                  <a:pos x="317" y="61"/>
                </a:cxn>
                <a:cxn ang="0">
                  <a:pos x="336" y="48"/>
                </a:cxn>
                <a:cxn ang="0">
                  <a:pos x="365" y="46"/>
                </a:cxn>
                <a:cxn ang="0">
                  <a:pos x="393" y="43"/>
                </a:cxn>
                <a:cxn ang="0">
                  <a:pos x="417" y="33"/>
                </a:cxn>
                <a:cxn ang="0">
                  <a:pos x="451" y="28"/>
                </a:cxn>
                <a:cxn ang="0">
                  <a:pos x="473" y="25"/>
                </a:cxn>
                <a:cxn ang="0">
                  <a:pos x="501" y="17"/>
                </a:cxn>
                <a:cxn ang="0">
                  <a:pos x="527" y="0"/>
                </a:cxn>
                <a:cxn ang="0">
                  <a:pos x="555" y="7"/>
                </a:cxn>
                <a:cxn ang="0">
                  <a:pos x="555" y="19"/>
                </a:cxn>
                <a:cxn ang="0">
                  <a:pos x="548" y="41"/>
                </a:cxn>
                <a:cxn ang="0">
                  <a:pos x="552" y="59"/>
                </a:cxn>
                <a:cxn ang="0">
                  <a:pos x="551" y="78"/>
                </a:cxn>
                <a:cxn ang="0">
                  <a:pos x="551" y="84"/>
                </a:cxn>
                <a:cxn ang="0">
                  <a:pos x="556" y="84"/>
                </a:cxn>
                <a:cxn ang="0">
                  <a:pos x="560" y="91"/>
                </a:cxn>
                <a:cxn ang="0">
                  <a:pos x="545" y="88"/>
                </a:cxn>
                <a:cxn ang="0">
                  <a:pos x="539" y="99"/>
                </a:cxn>
                <a:cxn ang="0">
                  <a:pos x="530" y="145"/>
                </a:cxn>
                <a:cxn ang="0">
                  <a:pos x="518" y="164"/>
                </a:cxn>
                <a:cxn ang="0">
                  <a:pos x="497" y="202"/>
                </a:cxn>
                <a:cxn ang="0">
                  <a:pos x="485" y="215"/>
                </a:cxn>
                <a:cxn ang="0">
                  <a:pos x="479" y="237"/>
                </a:cxn>
                <a:cxn ang="0">
                  <a:pos x="444" y="303"/>
                </a:cxn>
                <a:cxn ang="0">
                  <a:pos x="422" y="351"/>
                </a:cxn>
                <a:cxn ang="0">
                  <a:pos x="414" y="358"/>
                </a:cxn>
                <a:cxn ang="0">
                  <a:pos x="389" y="389"/>
                </a:cxn>
                <a:cxn ang="0">
                  <a:pos x="382" y="405"/>
                </a:cxn>
                <a:cxn ang="0">
                  <a:pos x="363" y="432"/>
                </a:cxn>
                <a:cxn ang="0">
                  <a:pos x="334" y="461"/>
                </a:cxn>
                <a:cxn ang="0">
                  <a:pos x="297" y="492"/>
                </a:cxn>
                <a:cxn ang="0">
                  <a:pos x="277" y="520"/>
                </a:cxn>
                <a:cxn ang="0">
                  <a:pos x="243" y="545"/>
                </a:cxn>
                <a:cxn ang="0">
                  <a:pos x="216" y="554"/>
                </a:cxn>
                <a:cxn ang="0">
                  <a:pos x="120" y="640"/>
                </a:cxn>
                <a:cxn ang="0">
                  <a:pos x="91" y="663"/>
                </a:cxn>
                <a:cxn ang="0">
                  <a:pos x="87" y="665"/>
                </a:cxn>
                <a:cxn ang="0">
                  <a:pos x="83" y="674"/>
                </a:cxn>
                <a:cxn ang="0">
                  <a:pos x="61" y="705"/>
                </a:cxn>
                <a:cxn ang="0">
                  <a:pos x="32" y="739"/>
                </a:cxn>
              </a:cxnLst>
              <a:rect l="0" t="0" r="r" b="b"/>
              <a:pathLst>
                <a:path w="561" h="740">
                  <a:moveTo>
                    <a:pt x="30" y="740"/>
                  </a:moveTo>
                  <a:lnTo>
                    <a:pt x="29" y="737"/>
                  </a:lnTo>
                  <a:lnTo>
                    <a:pt x="6" y="708"/>
                  </a:lnTo>
                  <a:lnTo>
                    <a:pt x="0" y="700"/>
                  </a:lnTo>
                  <a:lnTo>
                    <a:pt x="0" y="657"/>
                  </a:lnTo>
                  <a:lnTo>
                    <a:pt x="0" y="604"/>
                  </a:lnTo>
                  <a:lnTo>
                    <a:pt x="0" y="551"/>
                  </a:lnTo>
                  <a:lnTo>
                    <a:pt x="0" y="498"/>
                  </a:lnTo>
                  <a:lnTo>
                    <a:pt x="3" y="496"/>
                  </a:lnTo>
                  <a:lnTo>
                    <a:pt x="25" y="474"/>
                  </a:lnTo>
                  <a:lnTo>
                    <a:pt x="46" y="442"/>
                  </a:lnTo>
                  <a:lnTo>
                    <a:pt x="48" y="437"/>
                  </a:lnTo>
                  <a:lnTo>
                    <a:pt x="51" y="433"/>
                  </a:lnTo>
                  <a:lnTo>
                    <a:pt x="66" y="426"/>
                  </a:lnTo>
                  <a:lnTo>
                    <a:pt x="102" y="414"/>
                  </a:lnTo>
                  <a:lnTo>
                    <a:pt x="114" y="401"/>
                  </a:lnTo>
                  <a:lnTo>
                    <a:pt x="127" y="393"/>
                  </a:lnTo>
                  <a:lnTo>
                    <a:pt x="148" y="384"/>
                  </a:lnTo>
                  <a:lnTo>
                    <a:pt x="157" y="379"/>
                  </a:lnTo>
                  <a:lnTo>
                    <a:pt x="221" y="379"/>
                  </a:lnTo>
                  <a:lnTo>
                    <a:pt x="302" y="297"/>
                  </a:lnTo>
                  <a:lnTo>
                    <a:pt x="373" y="227"/>
                  </a:lnTo>
                  <a:lnTo>
                    <a:pt x="383" y="215"/>
                  </a:lnTo>
                  <a:lnTo>
                    <a:pt x="384" y="212"/>
                  </a:lnTo>
                  <a:lnTo>
                    <a:pt x="331" y="213"/>
                  </a:lnTo>
                  <a:lnTo>
                    <a:pt x="244" y="181"/>
                  </a:lnTo>
                  <a:lnTo>
                    <a:pt x="166" y="154"/>
                  </a:lnTo>
                  <a:lnTo>
                    <a:pt x="159" y="147"/>
                  </a:lnTo>
                  <a:lnTo>
                    <a:pt x="140" y="132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4" y="110"/>
                  </a:lnTo>
                  <a:lnTo>
                    <a:pt x="119" y="107"/>
                  </a:lnTo>
                  <a:lnTo>
                    <a:pt x="113" y="100"/>
                  </a:lnTo>
                  <a:lnTo>
                    <a:pt x="110" y="95"/>
                  </a:lnTo>
                  <a:lnTo>
                    <a:pt x="103" y="88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3" y="55"/>
                  </a:lnTo>
                  <a:lnTo>
                    <a:pt x="105" y="49"/>
                  </a:lnTo>
                  <a:lnTo>
                    <a:pt x="115" y="37"/>
                  </a:lnTo>
                  <a:lnTo>
                    <a:pt x="120" y="25"/>
                  </a:lnTo>
                  <a:lnTo>
                    <a:pt x="123" y="23"/>
                  </a:lnTo>
                  <a:lnTo>
                    <a:pt x="125" y="27"/>
                  </a:lnTo>
                  <a:lnTo>
                    <a:pt x="130" y="29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51" y="57"/>
                  </a:lnTo>
                  <a:lnTo>
                    <a:pt x="167" y="73"/>
                  </a:lnTo>
                  <a:lnTo>
                    <a:pt x="179" y="82"/>
                  </a:lnTo>
                  <a:lnTo>
                    <a:pt x="186" y="84"/>
                  </a:lnTo>
                  <a:lnTo>
                    <a:pt x="193" y="82"/>
                  </a:lnTo>
                  <a:lnTo>
                    <a:pt x="215" y="83"/>
                  </a:lnTo>
                  <a:lnTo>
                    <a:pt x="222" y="77"/>
                  </a:lnTo>
                  <a:lnTo>
                    <a:pt x="231" y="72"/>
                  </a:lnTo>
                  <a:lnTo>
                    <a:pt x="238" y="70"/>
                  </a:lnTo>
                  <a:lnTo>
                    <a:pt x="248" y="64"/>
                  </a:lnTo>
                  <a:lnTo>
                    <a:pt x="253" y="62"/>
                  </a:lnTo>
                  <a:lnTo>
                    <a:pt x="255" y="60"/>
                  </a:lnTo>
                  <a:lnTo>
                    <a:pt x="258" y="57"/>
                  </a:lnTo>
                  <a:lnTo>
                    <a:pt x="260" y="57"/>
                  </a:lnTo>
                  <a:lnTo>
                    <a:pt x="265" y="61"/>
                  </a:lnTo>
                  <a:lnTo>
                    <a:pt x="269" y="61"/>
                  </a:lnTo>
                  <a:lnTo>
                    <a:pt x="271" y="62"/>
                  </a:lnTo>
                  <a:lnTo>
                    <a:pt x="283" y="61"/>
                  </a:lnTo>
                  <a:lnTo>
                    <a:pt x="291" y="67"/>
                  </a:lnTo>
                  <a:lnTo>
                    <a:pt x="302" y="67"/>
                  </a:lnTo>
                  <a:lnTo>
                    <a:pt x="312" y="65"/>
                  </a:lnTo>
                  <a:lnTo>
                    <a:pt x="317" y="61"/>
                  </a:lnTo>
                  <a:lnTo>
                    <a:pt x="322" y="56"/>
                  </a:lnTo>
                  <a:lnTo>
                    <a:pt x="331" y="54"/>
                  </a:lnTo>
                  <a:lnTo>
                    <a:pt x="336" y="48"/>
                  </a:lnTo>
                  <a:lnTo>
                    <a:pt x="342" y="44"/>
                  </a:lnTo>
                  <a:lnTo>
                    <a:pt x="353" y="41"/>
                  </a:lnTo>
                  <a:lnTo>
                    <a:pt x="365" y="46"/>
                  </a:lnTo>
                  <a:lnTo>
                    <a:pt x="372" y="45"/>
                  </a:lnTo>
                  <a:lnTo>
                    <a:pt x="382" y="44"/>
                  </a:lnTo>
                  <a:lnTo>
                    <a:pt x="393" y="43"/>
                  </a:lnTo>
                  <a:lnTo>
                    <a:pt x="398" y="41"/>
                  </a:lnTo>
                  <a:lnTo>
                    <a:pt x="411" y="33"/>
                  </a:lnTo>
                  <a:lnTo>
                    <a:pt x="417" y="33"/>
                  </a:lnTo>
                  <a:lnTo>
                    <a:pt x="430" y="37"/>
                  </a:lnTo>
                  <a:lnTo>
                    <a:pt x="447" y="29"/>
                  </a:lnTo>
                  <a:lnTo>
                    <a:pt x="451" y="28"/>
                  </a:lnTo>
                  <a:lnTo>
                    <a:pt x="458" y="29"/>
                  </a:lnTo>
                  <a:lnTo>
                    <a:pt x="462" y="24"/>
                  </a:lnTo>
                  <a:lnTo>
                    <a:pt x="473" y="25"/>
                  </a:lnTo>
                  <a:lnTo>
                    <a:pt x="481" y="24"/>
                  </a:lnTo>
                  <a:lnTo>
                    <a:pt x="496" y="21"/>
                  </a:lnTo>
                  <a:lnTo>
                    <a:pt x="501" y="17"/>
                  </a:lnTo>
                  <a:lnTo>
                    <a:pt x="514" y="12"/>
                  </a:lnTo>
                  <a:lnTo>
                    <a:pt x="518" y="2"/>
                  </a:lnTo>
                  <a:lnTo>
                    <a:pt x="527" y="0"/>
                  </a:lnTo>
                  <a:lnTo>
                    <a:pt x="535" y="0"/>
                  </a:lnTo>
                  <a:lnTo>
                    <a:pt x="546" y="7"/>
                  </a:lnTo>
                  <a:lnTo>
                    <a:pt x="555" y="7"/>
                  </a:lnTo>
                  <a:lnTo>
                    <a:pt x="556" y="8"/>
                  </a:lnTo>
                  <a:lnTo>
                    <a:pt x="555" y="14"/>
                  </a:lnTo>
                  <a:lnTo>
                    <a:pt x="555" y="19"/>
                  </a:lnTo>
                  <a:lnTo>
                    <a:pt x="549" y="27"/>
                  </a:lnTo>
                  <a:lnTo>
                    <a:pt x="548" y="33"/>
                  </a:lnTo>
                  <a:lnTo>
                    <a:pt x="548" y="41"/>
                  </a:lnTo>
                  <a:lnTo>
                    <a:pt x="554" y="46"/>
                  </a:lnTo>
                  <a:lnTo>
                    <a:pt x="551" y="52"/>
                  </a:lnTo>
                  <a:lnTo>
                    <a:pt x="552" y="59"/>
                  </a:lnTo>
                  <a:lnTo>
                    <a:pt x="551" y="66"/>
                  </a:lnTo>
                  <a:lnTo>
                    <a:pt x="552" y="75"/>
                  </a:lnTo>
                  <a:lnTo>
                    <a:pt x="551" y="78"/>
                  </a:lnTo>
                  <a:lnTo>
                    <a:pt x="544" y="83"/>
                  </a:lnTo>
                  <a:lnTo>
                    <a:pt x="545" y="86"/>
                  </a:lnTo>
                  <a:lnTo>
                    <a:pt x="551" y="84"/>
                  </a:lnTo>
                  <a:lnTo>
                    <a:pt x="552" y="82"/>
                  </a:lnTo>
                  <a:lnTo>
                    <a:pt x="554" y="82"/>
                  </a:lnTo>
                  <a:lnTo>
                    <a:pt x="556" y="84"/>
                  </a:lnTo>
                  <a:lnTo>
                    <a:pt x="561" y="86"/>
                  </a:lnTo>
                  <a:lnTo>
                    <a:pt x="561" y="89"/>
                  </a:lnTo>
                  <a:lnTo>
                    <a:pt x="560" y="91"/>
                  </a:lnTo>
                  <a:lnTo>
                    <a:pt x="559" y="91"/>
                  </a:lnTo>
                  <a:lnTo>
                    <a:pt x="552" y="88"/>
                  </a:lnTo>
                  <a:lnTo>
                    <a:pt x="545" y="88"/>
                  </a:lnTo>
                  <a:lnTo>
                    <a:pt x="540" y="91"/>
                  </a:lnTo>
                  <a:lnTo>
                    <a:pt x="539" y="92"/>
                  </a:lnTo>
                  <a:lnTo>
                    <a:pt x="539" y="99"/>
                  </a:lnTo>
                  <a:lnTo>
                    <a:pt x="533" y="125"/>
                  </a:lnTo>
                  <a:lnTo>
                    <a:pt x="533" y="141"/>
                  </a:lnTo>
                  <a:lnTo>
                    <a:pt x="530" y="145"/>
                  </a:lnTo>
                  <a:lnTo>
                    <a:pt x="528" y="156"/>
                  </a:lnTo>
                  <a:lnTo>
                    <a:pt x="524" y="159"/>
                  </a:lnTo>
                  <a:lnTo>
                    <a:pt x="518" y="164"/>
                  </a:lnTo>
                  <a:lnTo>
                    <a:pt x="511" y="181"/>
                  </a:lnTo>
                  <a:lnTo>
                    <a:pt x="502" y="190"/>
                  </a:lnTo>
                  <a:lnTo>
                    <a:pt x="497" y="202"/>
                  </a:lnTo>
                  <a:lnTo>
                    <a:pt x="497" y="204"/>
                  </a:lnTo>
                  <a:lnTo>
                    <a:pt x="492" y="207"/>
                  </a:lnTo>
                  <a:lnTo>
                    <a:pt x="485" y="215"/>
                  </a:lnTo>
                  <a:lnTo>
                    <a:pt x="482" y="220"/>
                  </a:lnTo>
                  <a:lnTo>
                    <a:pt x="480" y="226"/>
                  </a:lnTo>
                  <a:lnTo>
                    <a:pt x="479" y="237"/>
                  </a:lnTo>
                  <a:lnTo>
                    <a:pt x="462" y="271"/>
                  </a:lnTo>
                  <a:lnTo>
                    <a:pt x="447" y="296"/>
                  </a:lnTo>
                  <a:lnTo>
                    <a:pt x="444" y="303"/>
                  </a:lnTo>
                  <a:lnTo>
                    <a:pt x="438" y="325"/>
                  </a:lnTo>
                  <a:lnTo>
                    <a:pt x="431" y="344"/>
                  </a:lnTo>
                  <a:lnTo>
                    <a:pt x="422" y="351"/>
                  </a:lnTo>
                  <a:lnTo>
                    <a:pt x="419" y="353"/>
                  </a:lnTo>
                  <a:lnTo>
                    <a:pt x="416" y="357"/>
                  </a:lnTo>
                  <a:lnTo>
                    <a:pt x="414" y="358"/>
                  </a:lnTo>
                  <a:lnTo>
                    <a:pt x="409" y="363"/>
                  </a:lnTo>
                  <a:lnTo>
                    <a:pt x="394" y="378"/>
                  </a:lnTo>
                  <a:lnTo>
                    <a:pt x="389" y="389"/>
                  </a:lnTo>
                  <a:lnTo>
                    <a:pt x="389" y="390"/>
                  </a:lnTo>
                  <a:lnTo>
                    <a:pt x="388" y="395"/>
                  </a:lnTo>
                  <a:lnTo>
                    <a:pt x="382" y="405"/>
                  </a:lnTo>
                  <a:lnTo>
                    <a:pt x="373" y="420"/>
                  </a:lnTo>
                  <a:lnTo>
                    <a:pt x="362" y="432"/>
                  </a:lnTo>
                  <a:lnTo>
                    <a:pt x="363" y="432"/>
                  </a:lnTo>
                  <a:lnTo>
                    <a:pt x="352" y="442"/>
                  </a:lnTo>
                  <a:lnTo>
                    <a:pt x="340" y="453"/>
                  </a:lnTo>
                  <a:lnTo>
                    <a:pt x="334" y="461"/>
                  </a:lnTo>
                  <a:lnTo>
                    <a:pt x="323" y="474"/>
                  </a:lnTo>
                  <a:lnTo>
                    <a:pt x="306" y="486"/>
                  </a:lnTo>
                  <a:lnTo>
                    <a:pt x="297" y="492"/>
                  </a:lnTo>
                  <a:lnTo>
                    <a:pt x="297" y="495"/>
                  </a:lnTo>
                  <a:lnTo>
                    <a:pt x="290" y="506"/>
                  </a:lnTo>
                  <a:lnTo>
                    <a:pt x="277" y="520"/>
                  </a:lnTo>
                  <a:lnTo>
                    <a:pt x="264" y="532"/>
                  </a:lnTo>
                  <a:lnTo>
                    <a:pt x="249" y="541"/>
                  </a:lnTo>
                  <a:lnTo>
                    <a:pt x="243" y="545"/>
                  </a:lnTo>
                  <a:lnTo>
                    <a:pt x="231" y="549"/>
                  </a:lnTo>
                  <a:lnTo>
                    <a:pt x="223" y="550"/>
                  </a:lnTo>
                  <a:lnTo>
                    <a:pt x="216" y="554"/>
                  </a:lnTo>
                  <a:lnTo>
                    <a:pt x="193" y="572"/>
                  </a:lnTo>
                  <a:lnTo>
                    <a:pt x="139" y="620"/>
                  </a:lnTo>
                  <a:lnTo>
                    <a:pt x="120" y="640"/>
                  </a:lnTo>
                  <a:lnTo>
                    <a:pt x="113" y="648"/>
                  </a:lnTo>
                  <a:lnTo>
                    <a:pt x="103" y="659"/>
                  </a:lnTo>
                  <a:lnTo>
                    <a:pt x="91" y="663"/>
                  </a:lnTo>
                  <a:lnTo>
                    <a:pt x="87" y="660"/>
                  </a:lnTo>
                  <a:lnTo>
                    <a:pt x="84" y="665"/>
                  </a:lnTo>
                  <a:lnTo>
                    <a:pt x="87" y="665"/>
                  </a:lnTo>
                  <a:lnTo>
                    <a:pt x="88" y="669"/>
                  </a:lnTo>
                  <a:lnTo>
                    <a:pt x="87" y="672"/>
                  </a:lnTo>
                  <a:lnTo>
                    <a:pt x="83" y="674"/>
                  </a:lnTo>
                  <a:lnTo>
                    <a:pt x="81" y="681"/>
                  </a:lnTo>
                  <a:lnTo>
                    <a:pt x="75" y="691"/>
                  </a:lnTo>
                  <a:lnTo>
                    <a:pt x="61" y="705"/>
                  </a:lnTo>
                  <a:lnTo>
                    <a:pt x="50" y="718"/>
                  </a:lnTo>
                  <a:lnTo>
                    <a:pt x="37" y="730"/>
                  </a:lnTo>
                  <a:lnTo>
                    <a:pt x="32" y="739"/>
                  </a:lnTo>
                  <a:lnTo>
                    <a:pt x="30" y="7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Sudan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gray">
            <a:xfrm>
              <a:off x="5015425" y="4023510"/>
              <a:ext cx="423649" cy="512591"/>
            </a:xfrm>
            <a:custGeom>
              <a:avLst/>
              <a:gdLst/>
              <a:ahLst/>
              <a:cxnLst>
                <a:cxn ang="0">
                  <a:pos x="118" y="375"/>
                </a:cxn>
                <a:cxn ang="0">
                  <a:pos x="72" y="426"/>
                </a:cxn>
                <a:cxn ang="0">
                  <a:pos x="55" y="449"/>
                </a:cxn>
                <a:cxn ang="0">
                  <a:pos x="23" y="508"/>
                </a:cxn>
                <a:cxn ang="0">
                  <a:pos x="14" y="527"/>
                </a:cxn>
                <a:cxn ang="0">
                  <a:pos x="7" y="564"/>
                </a:cxn>
                <a:cxn ang="0">
                  <a:pos x="3" y="596"/>
                </a:cxn>
                <a:cxn ang="0">
                  <a:pos x="28" y="623"/>
                </a:cxn>
                <a:cxn ang="0">
                  <a:pos x="51" y="667"/>
                </a:cxn>
                <a:cxn ang="0">
                  <a:pos x="55" y="703"/>
                </a:cxn>
                <a:cxn ang="0">
                  <a:pos x="88" y="777"/>
                </a:cxn>
                <a:cxn ang="0">
                  <a:pos x="109" y="817"/>
                </a:cxn>
                <a:cxn ang="0">
                  <a:pos x="161" y="840"/>
                </a:cxn>
                <a:cxn ang="0">
                  <a:pos x="179" y="869"/>
                </a:cxn>
                <a:cxn ang="0">
                  <a:pos x="229" y="914"/>
                </a:cxn>
                <a:cxn ang="0">
                  <a:pos x="256" y="950"/>
                </a:cxn>
                <a:cxn ang="0">
                  <a:pos x="303" y="993"/>
                </a:cxn>
                <a:cxn ang="0">
                  <a:pos x="329" y="1031"/>
                </a:cxn>
                <a:cxn ang="0">
                  <a:pos x="369" y="1055"/>
                </a:cxn>
                <a:cxn ang="0">
                  <a:pos x="426" y="1042"/>
                </a:cxn>
                <a:cxn ang="0">
                  <a:pos x="484" y="1091"/>
                </a:cxn>
                <a:cxn ang="0">
                  <a:pos x="517" y="1090"/>
                </a:cxn>
                <a:cxn ang="0">
                  <a:pos x="556" y="1097"/>
                </a:cxn>
                <a:cxn ang="0">
                  <a:pos x="616" y="1089"/>
                </a:cxn>
                <a:cxn ang="0">
                  <a:pos x="662" y="1071"/>
                </a:cxn>
                <a:cxn ang="0">
                  <a:pos x="731" y="1046"/>
                </a:cxn>
                <a:cxn ang="0">
                  <a:pos x="767" y="1011"/>
                </a:cxn>
                <a:cxn ang="0">
                  <a:pos x="727" y="988"/>
                </a:cxn>
                <a:cxn ang="0">
                  <a:pos x="702" y="930"/>
                </a:cxn>
                <a:cxn ang="0">
                  <a:pos x="665" y="891"/>
                </a:cxn>
                <a:cxn ang="0">
                  <a:pos x="629" y="874"/>
                </a:cxn>
                <a:cxn ang="0">
                  <a:pos x="614" y="855"/>
                </a:cxn>
                <a:cxn ang="0">
                  <a:pos x="652" y="834"/>
                </a:cxn>
                <a:cxn ang="0">
                  <a:pos x="672" y="763"/>
                </a:cxn>
                <a:cxn ang="0">
                  <a:pos x="676" y="719"/>
                </a:cxn>
                <a:cxn ang="0">
                  <a:pos x="697" y="697"/>
                </a:cxn>
                <a:cxn ang="0">
                  <a:pos x="723" y="651"/>
                </a:cxn>
                <a:cxn ang="0">
                  <a:pos x="783" y="582"/>
                </a:cxn>
                <a:cxn ang="0">
                  <a:pos x="798" y="473"/>
                </a:cxn>
                <a:cxn ang="0">
                  <a:pos x="821" y="387"/>
                </a:cxn>
                <a:cxn ang="0">
                  <a:pos x="842" y="348"/>
                </a:cxn>
                <a:cxn ang="0">
                  <a:pos x="885" y="323"/>
                </a:cxn>
                <a:cxn ang="0">
                  <a:pos x="904" y="284"/>
                </a:cxn>
                <a:cxn ang="0">
                  <a:pos x="887" y="270"/>
                </a:cxn>
                <a:cxn ang="0">
                  <a:pos x="852" y="252"/>
                </a:cxn>
                <a:cxn ang="0">
                  <a:pos x="837" y="157"/>
                </a:cxn>
                <a:cxn ang="0">
                  <a:pos x="821" y="94"/>
                </a:cxn>
                <a:cxn ang="0">
                  <a:pos x="798" y="44"/>
                </a:cxn>
                <a:cxn ang="0">
                  <a:pos x="749" y="0"/>
                </a:cxn>
                <a:cxn ang="0">
                  <a:pos x="672" y="53"/>
                </a:cxn>
                <a:cxn ang="0">
                  <a:pos x="522" y="65"/>
                </a:cxn>
                <a:cxn ang="0">
                  <a:pos x="519" y="53"/>
                </a:cxn>
                <a:cxn ang="0">
                  <a:pos x="379" y="65"/>
                </a:cxn>
                <a:cxn ang="0">
                  <a:pos x="170" y="65"/>
                </a:cxn>
                <a:cxn ang="0">
                  <a:pos x="118" y="210"/>
                </a:cxn>
              </a:cxnLst>
              <a:rect l="0" t="0" r="r" b="b"/>
              <a:pathLst>
                <a:path w="907" h="1097">
                  <a:moveTo>
                    <a:pt x="118" y="210"/>
                  </a:moveTo>
                  <a:lnTo>
                    <a:pt x="118" y="266"/>
                  </a:lnTo>
                  <a:lnTo>
                    <a:pt x="118" y="320"/>
                  </a:lnTo>
                  <a:lnTo>
                    <a:pt x="118" y="375"/>
                  </a:lnTo>
                  <a:lnTo>
                    <a:pt x="116" y="424"/>
                  </a:lnTo>
                  <a:lnTo>
                    <a:pt x="110" y="425"/>
                  </a:lnTo>
                  <a:lnTo>
                    <a:pt x="81" y="425"/>
                  </a:lnTo>
                  <a:lnTo>
                    <a:pt x="72" y="426"/>
                  </a:lnTo>
                  <a:lnTo>
                    <a:pt x="60" y="428"/>
                  </a:lnTo>
                  <a:lnTo>
                    <a:pt x="59" y="429"/>
                  </a:lnTo>
                  <a:lnTo>
                    <a:pt x="56" y="438"/>
                  </a:lnTo>
                  <a:lnTo>
                    <a:pt x="55" y="449"/>
                  </a:lnTo>
                  <a:lnTo>
                    <a:pt x="51" y="460"/>
                  </a:lnTo>
                  <a:lnTo>
                    <a:pt x="39" y="477"/>
                  </a:lnTo>
                  <a:lnTo>
                    <a:pt x="23" y="495"/>
                  </a:lnTo>
                  <a:lnTo>
                    <a:pt x="23" y="508"/>
                  </a:lnTo>
                  <a:lnTo>
                    <a:pt x="24" y="516"/>
                  </a:lnTo>
                  <a:lnTo>
                    <a:pt x="23" y="521"/>
                  </a:lnTo>
                  <a:lnTo>
                    <a:pt x="22" y="522"/>
                  </a:lnTo>
                  <a:lnTo>
                    <a:pt x="14" y="527"/>
                  </a:lnTo>
                  <a:lnTo>
                    <a:pt x="11" y="531"/>
                  </a:lnTo>
                  <a:lnTo>
                    <a:pt x="9" y="541"/>
                  </a:lnTo>
                  <a:lnTo>
                    <a:pt x="9" y="555"/>
                  </a:lnTo>
                  <a:lnTo>
                    <a:pt x="7" y="564"/>
                  </a:lnTo>
                  <a:lnTo>
                    <a:pt x="1" y="575"/>
                  </a:lnTo>
                  <a:lnTo>
                    <a:pt x="0" y="580"/>
                  </a:lnTo>
                  <a:lnTo>
                    <a:pt x="0" y="596"/>
                  </a:lnTo>
                  <a:lnTo>
                    <a:pt x="3" y="596"/>
                  </a:lnTo>
                  <a:lnTo>
                    <a:pt x="8" y="595"/>
                  </a:lnTo>
                  <a:lnTo>
                    <a:pt x="24" y="591"/>
                  </a:lnTo>
                  <a:lnTo>
                    <a:pt x="23" y="607"/>
                  </a:lnTo>
                  <a:lnTo>
                    <a:pt x="28" y="623"/>
                  </a:lnTo>
                  <a:lnTo>
                    <a:pt x="40" y="657"/>
                  </a:lnTo>
                  <a:lnTo>
                    <a:pt x="41" y="659"/>
                  </a:lnTo>
                  <a:lnTo>
                    <a:pt x="48" y="662"/>
                  </a:lnTo>
                  <a:lnTo>
                    <a:pt x="51" y="667"/>
                  </a:lnTo>
                  <a:lnTo>
                    <a:pt x="54" y="676"/>
                  </a:lnTo>
                  <a:lnTo>
                    <a:pt x="54" y="684"/>
                  </a:lnTo>
                  <a:lnTo>
                    <a:pt x="45" y="688"/>
                  </a:lnTo>
                  <a:lnTo>
                    <a:pt x="55" y="703"/>
                  </a:lnTo>
                  <a:lnTo>
                    <a:pt x="72" y="722"/>
                  </a:lnTo>
                  <a:lnTo>
                    <a:pt x="88" y="743"/>
                  </a:lnTo>
                  <a:lnTo>
                    <a:pt x="93" y="759"/>
                  </a:lnTo>
                  <a:lnTo>
                    <a:pt x="88" y="777"/>
                  </a:lnTo>
                  <a:lnTo>
                    <a:pt x="86" y="793"/>
                  </a:lnTo>
                  <a:lnTo>
                    <a:pt x="88" y="806"/>
                  </a:lnTo>
                  <a:lnTo>
                    <a:pt x="98" y="816"/>
                  </a:lnTo>
                  <a:lnTo>
                    <a:pt x="109" y="817"/>
                  </a:lnTo>
                  <a:lnTo>
                    <a:pt x="122" y="821"/>
                  </a:lnTo>
                  <a:lnTo>
                    <a:pt x="127" y="836"/>
                  </a:lnTo>
                  <a:lnTo>
                    <a:pt x="138" y="840"/>
                  </a:lnTo>
                  <a:lnTo>
                    <a:pt x="161" y="840"/>
                  </a:lnTo>
                  <a:lnTo>
                    <a:pt x="169" y="847"/>
                  </a:lnTo>
                  <a:lnTo>
                    <a:pt x="179" y="854"/>
                  </a:lnTo>
                  <a:lnTo>
                    <a:pt x="180" y="859"/>
                  </a:lnTo>
                  <a:lnTo>
                    <a:pt x="179" y="869"/>
                  </a:lnTo>
                  <a:lnTo>
                    <a:pt x="185" y="880"/>
                  </a:lnTo>
                  <a:lnTo>
                    <a:pt x="204" y="892"/>
                  </a:lnTo>
                  <a:lnTo>
                    <a:pt x="222" y="904"/>
                  </a:lnTo>
                  <a:lnTo>
                    <a:pt x="229" y="914"/>
                  </a:lnTo>
                  <a:lnTo>
                    <a:pt x="240" y="920"/>
                  </a:lnTo>
                  <a:lnTo>
                    <a:pt x="245" y="930"/>
                  </a:lnTo>
                  <a:lnTo>
                    <a:pt x="249" y="941"/>
                  </a:lnTo>
                  <a:lnTo>
                    <a:pt x="256" y="950"/>
                  </a:lnTo>
                  <a:lnTo>
                    <a:pt x="258" y="961"/>
                  </a:lnTo>
                  <a:lnTo>
                    <a:pt x="267" y="964"/>
                  </a:lnTo>
                  <a:lnTo>
                    <a:pt x="297" y="984"/>
                  </a:lnTo>
                  <a:lnTo>
                    <a:pt x="303" y="993"/>
                  </a:lnTo>
                  <a:lnTo>
                    <a:pt x="304" y="1004"/>
                  </a:lnTo>
                  <a:lnTo>
                    <a:pt x="310" y="1011"/>
                  </a:lnTo>
                  <a:lnTo>
                    <a:pt x="317" y="1022"/>
                  </a:lnTo>
                  <a:lnTo>
                    <a:pt x="329" y="1031"/>
                  </a:lnTo>
                  <a:lnTo>
                    <a:pt x="335" y="1039"/>
                  </a:lnTo>
                  <a:lnTo>
                    <a:pt x="340" y="1049"/>
                  </a:lnTo>
                  <a:lnTo>
                    <a:pt x="363" y="1058"/>
                  </a:lnTo>
                  <a:lnTo>
                    <a:pt x="369" y="1055"/>
                  </a:lnTo>
                  <a:lnTo>
                    <a:pt x="376" y="1047"/>
                  </a:lnTo>
                  <a:lnTo>
                    <a:pt x="403" y="1053"/>
                  </a:lnTo>
                  <a:lnTo>
                    <a:pt x="414" y="1052"/>
                  </a:lnTo>
                  <a:lnTo>
                    <a:pt x="426" y="1042"/>
                  </a:lnTo>
                  <a:lnTo>
                    <a:pt x="437" y="1048"/>
                  </a:lnTo>
                  <a:lnTo>
                    <a:pt x="461" y="1074"/>
                  </a:lnTo>
                  <a:lnTo>
                    <a:pt x="475" y="1082"/>
                  </a:lnTo>
                  <a:lnTo>
                    <a:pt x="484" y="1091"/>
                  </a:lnTo>
                  <a:lnTo>
                    <a:pt x="490" y="1096"/>
                  </a:lnTo>
                  <a:lnTo>
                    <a:pt x="496" y="1096"/>
                  </a:lnTo>
                  <a:lnTo>
                    <a:pt x="503" y="1091"/>
                  </a:lnTo>
                  <a:lnTo>
                    <a:pt x="517" y="1090"/>
                  </a:lnTo>
                  <a:lnTo>
                    <a:pt x="528" y="1093"/>
                  </a:lnTo>
                  <a:lnTo>
                    <a:pt x="538" y="1091"/>
                  </a:lnTo>
                  <a:lnTo>
                    <a:pt x="550" y="1090"/>
                  </a:lnTo>
                  <a:lnTo>
                    <a:pt x="556" y="1097"/>
                  </a:lnTo>
                  <a:lnTo>
                    <a:pt x="573" y="1093"/>
                  </a:lnTo>
                  <a:lnTo>
                    <a:pt x="587" y="1092"/>
                  </a:lnTo>
                  <a:lnTo>
                    <a:pt x="600" y="1087"/>
                  </a:lnTo>
                  <a:lnTo>
                    <a:pt x="616" y="1089"/>
                  </a:lnTo>
                  <a:lnTo>
                    <a:pt x="635" y="1089"/>
                  </a:lnTo>
                  <a:lnTo>
                    <a:pt x="662" y="1071"/>
                  </a:lnTo>
                  <a:lnTo>
                    <a:pt x="662" y="1068"/>
                  </a:lnTo>
                  <a:lnTo>
                    <a:pt x="662" y="1071"/>
                  </a:lnTo>
                  <a:lnTo>
                    <a:pt x="678" y="1052"/>
                  </a:lnTo>
                  <a:lnTo>
                    <a:pt x="690" y="1044"/>
                  </a:lnTo>
                  <a:lnTo>
                    <a:pt x="701" y="1043"/>
                  </a:lnTo>
                  <a:lnTo>
                    <a:pt x="731" y="1046"/>
                  </a:lnTo>
                  <a:lnTo>
                    <a:pt x="744" y="1046"/>
                  </a:lnTo>
                  <a:lnTo>
                    <a:pt x="765" y="1043"/>
                  </a:lnTo>
                  <a:lnTo>
                    <a:pt x="766" y="1021"/>
                  </a:lnTo>
                  <a:lnTo>
                    <a:pt x="767" y="1011"/>
                  </a:lnTo>
                  <a:lnTo>
                    <a:pt x="766" y="1004"/>
                  </a:lnTo>
                  <a:lnTo>
                    <a:pt x="759" y="999"/>
                  </a:lnTo>
                  <a:lnTo>
                    <a:pt x="735" y="994"/>
                  </a:lnTo>
                  <a:lnTo>
                    <a:pt x="727" y="988"/>
                  </a:lnTo>
                  <a:lnTo>
                    <a:pt x="722" y="979"/>
                  </a:lnTo>
                  <a:lnTo>
                    <a:pt x="712" y="952"/>
                  </a:lnTo>
                  <a:lnTo>
                    <a:pt x="707" y="940"/>
                  </a:lnTo>
                  <a:lnTo>
                    <a:pt x="702" y="930"/>
                  </a:lnTo>
                  <a:lnTo>
                    <a:pt x="680" y="917"/>
                  </a:lnTo>
                  <a:lnTo>
                    <a:pt x="673" y="909"/>
                  </a:lnTo>
                  <a:lnTo>
                    <a:pt x="667" y="901"/>
                  </a:lnTo>
                  <a:lnTo>
                    <a:pt x="665" y="891"/>
                  </a:lnTo>
                  <a:lnTo>
                    <a:pt x="657" y="881"/>
                  </a:lnTo>
                  <a:lnTo>
                    <a:pt x="648" y="876"/>
                  </a:lnTo>
                  <a:lnTo>
                    <a:pt x="637" y="872"/>
                  </a:lnTo>
                  <a:lnTo>
                    <a:pt x="629" y="874"/>
                  </a:lnTo>
                  <a:lnTo>
                    <a:pt x="621" y="867"/>
                  </a:lnTo>
                  <a:lnTo>
                    <a:pt x="615" y="867"/>
                  </a:lnTo>
                  <a:lnTo>
                    <a:pt x="609" y="863"/>
                  </a:lnTo>
                  <a:lnTo>
                    <a:pt x="614" y="855"/>
                  </a:lnTo>
                  <a:lnTo>
                    <a:pt x="620" y="850"/>
                  </a:lnTo>
                  <a:lnTo>
                    <a:pt x="620" y="836"/>
                  </a:lnTo>
                  <a:lnTo>
                    <a:pt x="630" y="832"/>
                  </a:lnTo>
                  <a:lnTo>
                    <a:pt x="652" y="834"/>
                  </a:lnTo>
                  <a:lnTo>
                    <a:pt x="663" y="829"/>
                  </a:lnTo>
                  <a:lnTo>
                    <a:pt x="670" y="823"/>
                  </a:lnTo>
                  <a:lnTo>
                    <a:pt x="672" y="808"/>
                  </a:lnTo>
                  <a:lnTo>
                    <a:pt x="672" y="763"/>
                  </a:lnTo>
                  <a:lnTo>
                    <a:pt x="676" y="747"/>
                  </a:lnTo>
                  <a:lnTo>
                    <a:pt x="678" y="736"/>
                  </a:lnTo>
                  <a:lnTo>
                    <a:pt x="676" y="730"/>
                  </a:lnTo>
                  <a:lnTo>
                    <a:pt x="676" y="719"/>
                  </a:lnTo>
                  <a:lnTo>
                    <a:pt x="680" y="721"/>
                  </a:lnTo>
                  <a:lnTo>
                    <a:pt x="683" y="714"/>
                  </a:lnTo>
                  <a:lnTo>
                    <a:pt x="690" y="702"/>
                  </a:lnTo>
                  <a:lnTo>
                    <a:pt x="697" y="697"/>
                  </a:lnTo>
                  <a:lnTo>
                    <a:pt x="708" y="697"/>
                  </a:lnTo>
                  <a:lnTo>
                    <a:pt x="713" y="692"/>
                  </a:lnTo>
                  <a:lnTo>
                    <a:pt x="718" y="665"/>
                  </a:lnTo>
                  <a:lnTo>
                    <a:pt x="723" y="651"/>
                  </a:lnTo>
                  <a:lnTo>
                    <a:pt x="758" y="602"/>
                  </a:lnTo>
                  <a:lnTo>
                    <a:pt x="767" y="592"/>
                  </a:lnTo>
                  <a:lnTo>
                    <a:pt x="776" y="590"/>
                  </a:lnTo>
                  <a:lnTo>
                    <a:pt x="783" y="582"/>
                  </a:lnTo>
                  <a:lnTo>
                    <a:pt x="801" y="525"/>
                  </a:lnTo>
                  <a:lnTo>
                    <a:pt x="801" y="509"/>
                  </a:lnTo>
                  <a:lnTo>
                    <a:pt x="798" y="493"/>
                  </a:lnTo>
                  <a:lnTo>
                    <a:pt x="798" y="473"/>
                  </a:lnTo>
                  <a:lnTo>
                    <a:pt x="802" y="456"/>
                  </a:lnTo>
                  <a:lnTo>
                    <a:pt x="809" y="442"/>
                  </a:lnTo>
                  <a:lnTo>
                    <a:pt x="818" y="408"/>
                  </a:lnTo>
                  <a:lnTo>
                    <a:pt x="821" y="387"/>
                  </a:lnTo>
                  <a:lnTo>
                    <a:pt x="821" y="379"/>
                  </a:lnTo>
                  <a:lnTo>
                    <a:pt x="825" y="358"/>
                  </a:lnTo>
                  <a:lnTo>
                    <a:pt x="829" y="349"/>
                  </a:lnTo>
                  <a:lnTo>
                    <a:pt x="842" y="348"/>
                  </a:lnTo>
                  <a:lnTo>
                    <a:pt x="851" y="343"/>
                  </a:lnTo>
                  <a:lnTo>
                    <a:pt x="856" y="336"/>
                  </a:lnTo>
                  <a:lnTo>
                    <a:pt x="877" y="326"/>
                  </a:lnTo>
                  <a:lnTo>
                    <a:pt x="885" y="323"/>
                  </a:lnTo>
                  <a:lnTo>
                    <a:pt x="898" y="317"/>
                  </a:lnTo>
                  <a:lnTo>
                    <a:pt x="905" y="302"/>
                  </a:lnTo>
                  <a:lnTo>
                    <a:pt x="907" y="293"/>
                  </a:lnTo>
                  <a:lnTo>
                    <a:pt x="904" y="284"/>
                  </a:lnTo>
                  <a:lnTo>
                    <a:pt x="899" y="284"/>
                  </a:lnTo>
                  <a:lnTo>
                    <a:pt x="896" y="280"/>
                  </a:lnTo>
                  <a:lnTo>
                    <a:pt x="891" y="282"/>
                  </a:lnTo>
                  <a:lnTo>
                    <a:pt x="887" y="270"/>
                  </a:lnTo>
                  <a:lnTo>
                    <a:pt x="880" y="264"/>
                  </a:lnTo>
                  <a:lnTo>
                    <a:pt x="873" y="263"/>
                  </a:lnTo>
                  <a:lnTo>
                    <a:pt x="858" y="257"/>
                  </a:lnTo>
                  <a:lnTo>
                    <a:pt x="852" y="252"/>
                  </a:lnTo>
                  <a:lnTo>
                    <a:pt x="847" y="245"/>
                  </a:lnTo>
                  <a:lnTo>
                    <a:pt x="840" y="214"/>
                  </a:lnTo>
                  <a:lnTo>
                    <a:pt x="837" y="191"/>
                  </a:lnTo>
                  <a:lnTo>
                    <a:pt x="837" y="157"/>
                  </a:lnTo>
                  <a:lnTo>
                    <a:pt x="836" y="117"/>
                  </a:lnTo>
                  <a:lnTo>
                    <a:pt x="839" y="118"/>
                  </a:lnTo>
                  <a:lnTo>
                    <a:pt x="836" y="111"/>
                  </a:lnTo>
                  <a:lnTo>
                    <a:pt x="821" y="94"/>
                  </a:lnTo>
                  <a:lnTo>
                    <a:pt x="820" y="81"/>
                  </a:lnTo>
                  <a:lnTo>
                    <a:pt x="819" y="65"/>
                  </a:lnTo>
                  <a:lnTo>
                    <a:pt x="808" y="49"/>
                  </a:lnTo>
                  <a:lnTo>
                    <a:pt x="798" y="44"/>
                  </a:lnTo>
                  <a:lnTo>
                    <a:pt x="787" y="31"/>
                  </a:lnTo>
                  <a:lnTo>
                    <a:pt x="776" y="25"/>
                  </a:lnTo>
                  <a:lnTo>
                    <a:pt x="761" y="19"/>
                  </a:lnTo>
                  <a:lnTo>
                    <a:pt x="749" y="0"/>
                  </a:lnTo>
                  <a:lnTo>
                    <a:pt x="727" y="20"/>
                  </a:lnTo>
                  <a:lnTo>
                    <a:pt x="713" y="15"/>
                  </a:lnTo>
                  <a:lnTo>
                    <a:pt x="701" y="46"/>
                  </a:lnTo>
                  <a:lnTo>
                    <a:pt x="672" y="53"/>
                  </a:lnTo>
                  <a:lnTo>
                    <a:pt x="664" y="78"/>
                  </a:lnTo>
                  <a:lnTo>
                    <a:pt x="637" y="80"/>
                  </a:lnTo>
                  <a:lnTo>
                    <a:pt x="619" y="67"/>
                  </a:lnTo>
                  <a:lnTo>
                    <a:pt x="522" y="65"/>
                  </a:lnTo>
                  <a:lnTo>
                    <a:pt x="527" y="54"/>
                  </a:lnTo>
                  <a:lnTo>
                    <a:pt x="524" y="54"/>
                  </a:lnTo>
                  <a:lnTo>
                    <a:pt x="522" y="53"/>
                  </a:lnTo>
                  <a:lnTo>
                    <a:pt x="519" y="53"/>
                  </a:lnTo>
                  <a:lnTo>
                    <a:pt x="512" y="65"/>
                  </a:lnTo>
                  <a:lnTo>
                    <a:pt x="484" y="65"/>
                  </a:lnTo>
                  <a:lnTo>
                    <a:pt x="431" y="65"/>
                  </a:lnTo>
                  <a:lnTo>
                    <a:pt x="379" y="65"/>
                  </a:lnTo>
                  <a:lnTo>
                    <a:pt x="326" y="65"/>
                  </a:lnTo>
                  <a:lnTo>
                    <a:pt x="275" y="65"/>
                  </a:lnTo>
                  <a:lnTo>
                    <a:pt x="223" y="65"/>
                  </a:lnTo>
                  <a:lnTo>
                    <a:pt x="170" y="65"/>
                  </a:lnTo>
                  <a:lnTo>
                    <a:pt x="170" y="118"/>
                  </a:lnTo>
                  <a:lnTo>
                    <a:pt x="170" y="177"/>
                  </a:lnTo>
                  <a:lnTo>
                    <a:pt x="118" y="177"/>
                  </a:lnTo>
                  <a:lnTo>
                    <a:pt x="118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Niger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gray">
            <a:xfrm>
              <a:off x="4456022" y="4009466"/>
              <a:ext cx="407264" cy="318322"/>
            </a:xfrm>
            <a:custGeom>
              <a:avLst/>
              <a:gdLst/>
              <a:ahLst/>
              <a:cxnLst>
                <a:cxn ang="0">
                  <a:pos x="222" y="381"/>
                </a:cxn>
                <a:cxn ang="0">
                  <a:pos x="209" y="442"/>
                </a:cxn>
                <a:cxn ang="0">
                  <a:pos x="192" y="463"/>
                </a:cxn>
                <a:cxn ang="0">
                  <a:pos x="186" y="474"/>
                </a:cxn>
                <a:cxn ang="0">
                  <a:pos x="160" y="475"/>
                </a:cxn>
                <a:cxn ang="0">
                  <a:pos x="42" y="495"/>
                </a:cxn>
                <a:cxn ang="0">
                  <a:pos x="3" y="511"/>
                </a:cxn>
                <a:cxn ang="0">
                  <a:pos x="11" y="532"/>
                </a:cxn>
                <a:cxn ang="0">
                  <a:pos x="15" y="550"/>
                </a:cxn>
                <a:cxn ang="0">
                  <a:pos x="49" y="588"/>
                </a:cxn>
                <a:cxn ang="0">
                  <a:pos x="70" y="622"/>
                </a:cxn>
                <a:cxn ang="0">
                  <a:pos x="92" y="629"/>
                </a:cxn>
                <a:cxn ang="0">
                  <a:pos x="106" y="622"/>
                </a:cxn>
                <a:cxn ang="0">
                  <a:pos x="119" y="637"/>
                </a:cxn>
                <a:cxn ang="0">
                  <a:pos x="109" y="641"/>
                </a:cxn>
                <a:cxn ang="0">
                  <a:pos x="116" y="656"/>
                </a:cxn>
                <a:cxn ang="0">
                  <a:pos x="127" y="653"/>
                </a:cxn>
                <a:cxn ang="0">
                  <a:pos x="143" y="645"/>
                </a:cxn>
                <a:cxn ang="0">
                  <a:pos x="165" y="653"/>
                </a:cxn>
                <a:cxn ang="0">
                  <a:pos x="193" y="678"/>
                </a:cxn>
                <a:cxn ang="0">
                  <a:pos x="193" y="637"/>
                </a:cxn>
                <a:cxn ang="0">
                  <a:pos x="206" y="624"/>
                </a:cxn>
                <a:cxn ang="0">
                  <a:pos x="221" y="586"/>
                </a:cxn>
                <a:cxn ang="0">
                  <a:pos x="259" y="565"/>
                </a:cxn>
                <a:cxn ang="0">
                  <a:pos x="291" y="561"/>
                </a:cxn>
                <a:cxn ang="0">
                  <a:pos x="365" y="602"/>
                </a:cxn>
                <a:cxn ang="0">
                  <a:pos x="386" y="609"/>
                </a:cxn>
                <a:cxn ang="0">
                  <a:pos x="418" y="588"/>
                </a:cxn>
                <a:cxn ang="0">
                  <a:pos x="471" y="613"/>
                </a:cxn>
                <a:cxn ang="0">
                  <a:pos x="519" y="618"/>
                </a:cxn>
                <a:cxn ang="0">
                  <a:pos x="559" y="588"/>
                </a:cxn>
                <a:cxn ang="0">
                  <a:pos x="613" y="587"/>
                </a:cxn>
                <a:cxn ang="0">
                  <a:pos x="647" y="591"/>
                </a:cxn>
                <a:cxn ang="0">
                  <a:pos x="672" y="597"/>
                </a:cxn>
                <a:cxn ang="0">
                  <a:pos x="688" y="582"/>
                </a:cxn>
                <a:cxn ang="0">
                  <a:pos x="708" y="576"/>
                </a:cxn>
                <a:cxn ang="0">
                  <a:pos x="718" y="561"/>
                </a:cxn>
                <a:cxn ang="0">
                  <a:pos x="709" y="545"/>
                </a:cxn>
                <a:cxn ang="0">
                  <a:pos x="725" y="533"/>
                </a:cxn>
                <a:cxn ang="0">
                  <a:pos x="732" y="515"/>
                </a:cxn>
                <a:cxn ang="0">
                  <a:pos x="746" y="501"/>
                </a:cxn>
                <a:cxn ang="0">
                  <a:pos x="838" y="386"/>
                </a:cxn>
                <a:cxn ang="0">
                  <a:pos x="872" y="184"/>
                </a:cxn>
                <a:cxn ang="0">
                  <a:pos x="837" y="160"/>
                </a:cxn>
                <a:cxn ang="0">
                  <a:pos x="826" y="135"/>
                </a:cxn>
                <a:cxn ang="0">
                  <a:pos x="818" y="117"/>
                </a:cxn>
                <a:cxn ang="0">
                  <a:pos x="795" y="26"/>
                </a:cxn>
                <a:cxn ang="0">
                  <a:pos x="773" y="11"/>
                </a:cxn>
                <a:cxn ang="0">
                  <a:pos x="720" y="1"/>
                </a:cxn>
                <a:cxn ang="0">
                  <a:pos x="643" y="1"/>
                </a:cxn>
                <a:cxn ang="0">
                  <a:pos x="568" y="53"/>
                </a:cxn>
                <a:cxn ang="0">
                  <a:pos x="437" y="145"/>
                </a:cxn>
                <a:cxn ang="0">
                  <a:pos x="307" y="236"/>
                </a:cxn>
                <a:cxn ang="0">
                  <a:pos x="221" y="257"/>
                </a:cxn>
                <a:cxn ang="0">
                  <a:pos x="222" y="271"/>
                </a:cxn>
              </a:cxnLst>
              <a:rect l="0" t="0" r="r" b="b"/>
              <a:pathLst>
                <a:path w="872" h="678">
                  <a:moveTo>
                    <a:pt x="222" y="271"/>
                  </a:moveTo>
                  <a:lnTo>
                    <a:pt x="222" y="327"/>
                  </a:lnTo>
                  <a:lnTo>
                    <a:pt x="222" y="381"/>
                  </a:lnTo>
                  <a:lnTo>
                    <a:pt x="222" y="435"/>
                  </a:lnTo>
                  <a:lnTo>
                    <a:pt x="219" y="436"/>
                  </a:lnTo>
                  <a:lnTo>
                    <a:pt x="209" y="442"/>
                  </a:lnTo>
                  <a:lnTo>
                    <a:pt x="205" y="448"/>
                  </a:lnTo>
                  <a:lnTo>
                    <a:pt x="204" y="456"/>
                  </a:lnTo>
                  <a:lnTo>
                    <a:pt x="192" y="463"/>
                  </a:lnTo>
                  <a:lnTo>
                    <a:pt x="188" y="466"/>
                  </a:lnTo>
                  <a:lnTo>
                    <a:pt x="186" y="469"/>
                  </a:lnTo>
                  <a:lnTo>
                    <a:pt x="186" y="474"/>
                  </a:lnTo>
                  <a:lnTo>
                    <a:pt x="173" y="473"/>
                  </a:lnTo>
                  <a:lnTo>
                    <a:pt x="160" y="472"/>
                  </a:lnTo>
                  <a:lnTo>
                    <a:pt x="160" y="475"/>
                  </a:lnTo>
                  <a:lnTo>
                    <a:pt x="155" y="474"/>
                  </a:lnTo>
                  <a:lnTo>
                    <a:pt x="66" y="475"/>
                  </a:lnTo>
                  <a:lnTo>
                    <a:pt x="42" y="495"/>
                  </a:lnTo>
                  <a:lnTo>
                    <a:pt x="5" y="495"/>
                  </a:lnTo>
                  <a:lnTo>
                    <a:pt x="4" y="499"/>
                  </a:lnTo>
                  <a:lnTo>
                    <a:pt x="3" y="511"/>
                  </a:lnTo>
                  <a:lnTo>
                    <a:pt x="0" y="521"/>
                  </a:lnTo>
                  <a:lnTo>
                    <a:pt x="1" y="523"/>
                  </a:lnTo>
                  <a:lnTo>
                    <a:pt x="11" y="532"/>
                  </a:lnTo>
                  <a:lnTo>
                    <a:pt x="12" y="534"/>
                  </a:lnTo>
                  <a:lnTo>
                    <a:pt x="11" y="543"/>
                  </a:lnTo>
                  <a:lnTo>
                    <a:pt x="15" y="550"/>
                  </a:lnTo>
                  <a:lnTo>
                    <a:pt x="27" y="565"/>
                  </a:lnTo>
                  <a:lnTo>
                    <a:pt x="44" y="579"/>
                  </a:lnTo>
                  <a:lnTo>
                    <a:pt x="49" y="588"/>
                  </a:lnTo>
                  <a:lnTo>
                    <a:pt x="55" y="603"/>
                  </a:lnTo>
                  <a:lnTo>
                    <a:pt x="59" y="609"/>
                  </a:lnTo>
                  <a:lnTo>
                    <a:pt x="70" y="622"/>
                  </a:lnTo>
                  <a:lnTo>
                    <a:pt x="78" y="626"/>
                  </a:lnTo>
                  <a:lnTo>
                    <a:pt x="89" y="629"/>
                  </a:lnTo>
                  <a:lnTo>
                    <a:pt x="92" y="629"/>
                  </a:lnTo>
                  <a:lnTo>
                    <a:pt x="97" y="628"/>
                  </a:lnTo>
                  <a:lnTo>
                    <a:pt x="102" y="623"/>
                  </a:lnTo>
                  <a:lnTo>
                    <a:pt x="106" y="622"/>
                  </a:lnTo>
                  <a:lnTo>
                    <a:pt x="112" y="625"/>
                  </a:lnTo>
                  <a:lnTo>
                    <a:pt x="118" y="635"/>
                  </a:lnTo>
                  <a:lnTo>
                    <a:pt x="119" y="637"/>
                  </a:lnTo>
                  <a:lnTo>
                    <a:pt x="118" y="640"/>
                  </a:lnTo>
                  <a:lnTo>
                    <a:pt x="113" y="640"/>
                  </a:lnTo>
                  <a:lnTo>
                    <a:pt x="109" y="641"/>
                  </a:lnTo>
                  <a:lnTo>
                    <a:pt x="108" y="645"/>
                  </a:lnTo>
                  <a:lnTo>
                    <a:pt x="109" y="649"/>
                  </a:lnTo>
                  <a:lnTo>
                    <a:pt x="116" y="656"/>
                  </a:lnTo>
                  <a:lnTo>
                    <a:pt x="127" y="666"/>
                  </a:lnTo>
                  <a:lnTo>
                    <a:pt x="134" y="662"/>
                  </a:lnTo>
                  <a:lnTo>
                    <a:pt x="127" y="653"/>
                  </a:lnTo>
                  <a:lnTo>
                    <a:pt x="127" y="649"/>
                  </a:lnTo>
                  <a:lnTo>
                    <a:pt x="138" y="646"/>
                  </a:lnTo>
                  <a:lnTo>
                    <a:pt x="143" y="645"/>
                  </a:lnTo>
                  <a:lnTo>
                    <a:pt x="151" y="641"/>
                  </a:lnTo>
                  <a:lnTo>
                    <a:pt x="154" y="642"/>
                  </a:lnTo>
                  <a:lnTo>
                    <a:pt x="165" y="653"/>
                  </a:lnTo>
                  <a:lnTo>
                    <a:pt x="177" y="666"/>
                  </a:lnTo>
                  <a:lnTo>
                    <a:pt x="184" y="671"/>
                  </a:lnTo>
                  <a:lnTo>
                    <a:pt x="193" y="678"/>
                  </a:lnTo>
                  <a:lnTo>
                    <a:pt x="194" y="671"/>
                  </a:lnTo>
                  <a:lnTo>
                    <a:pt x="192" y="646"/>
                  </a:lnTo>
                  <a:lnTo>
                    <a:pt x="193" y="637"/>
                  </a:lnTo>
                  <a:lnTo>
                    <a:pt x="195" y="633"/>
                  </a:lnTo>
                  <a:lnTo>
                    <a:pt x="199" y="628"/>
                  </a:lnTo>
                  <a:lnTo>
                    <a:pt x="206" y="624"/>
                  </a:lnTo>
                  <a:lnTo>
                    <a:pt x="211" y="618"/>
                  </a:lnTo>
                  <a:lnTo>
                    <a:pt x="219" y="604"/>
                  </a:lnTo>
                  <a:lnTo>
                    <a:pt x="221" y="586"/>
                  </a:lnTo>
                  <a:lnTo>
                    <a:pt x="222" y="582"/>
                  </a:lnTo>
                  <a:lnTo>
                    <a:pt x="240" y="570"/>
                  </a:lnTo>
                  <a:lnTo>
                    <a:pt x="259" y="565"/>
                  </a:lnTo>
                  <a:lnTo>
                    <a:pt x="277" y="565"/>
                  </a:lnTo>
                  <a:lnTo>
                    <a:pt x="283" y="564"/>
                  </a:lnTo>
                  <a:lnTo>
                    <a:pt x="291" y="561"/>
                  </a:lnTo>
                  <a:lnTo>
                    <a:pt x="306" y="563"/>
                  </a:lnTo>
                  <a:lnTo>
                    <a:pt x="343" y="581"/>
                  </a:lnTo>
                  <a:lnTo>
                    <a:pt x="365" y="602"/>
                  </a:lnTo>
                  <a:lnTo>
                    <a:pt x="372" y="607"/>
                  </a:lnTo>
                  <a:lnTo>
                    <a:pt x="377" y="609"/>
                  </a:lnTo>
                  <a:lnTo>
                    <a:pt x="386" y="609"/>
                  </a:lnTo>
                  <a:lnTo>
                    <a:pt x="392" y="599"/>
                  </a:lnTo>
                  <a:lnTo>
                    <a:pt x="408" y="591"/>
                  </a:lnTo>
                  <a:lnTo>
                    <a:pt x="418" y="588"/>
                  </a:lnTo>
                  <a:lnTo>
                    <a:pt x="430" y="588"/>
                  </a:lnTo>
                  <a:lnTo>
                    <a:pt x="447" y="598"/>
                  </a:lnTo>
                  <a:lnTo>
                    <a:pt x="471" y="613"/>
                  </a:lnTo>
                  <a:lnTo>
                    <a:pt x="483" y="617"/>
                  </a:lnTo>
                  <a:lnTo>
                    <a:pt x="506" y="619"/>
                  </a:lnTo>
                  <a:lnTo>
                    <a:pt x="519" y="618"/>
                  </a:lnTo>
                  <a:lnTo>
                    <a:pt x="533" y="608"/>
                  </a:lnTo>
                  <a:lnTo>
                    <a:pt x="550" y="593"/>
                  </a:lnTo>
                  <a:lnTo>
                    <a:pt x="559" y="588"/>
                  </a:lnTo>
                  <a:lnTo>
                    <a:pt x="585" y="588"/>
                  </a:lnTo>
                  <a:lnTo>
                    <a:pt x="603" y="591"/>
                  </a:lnTo>
                  <a:lnTo>
                    <a:pt x="613" y="587"/>
                  </a:lnTo>
                  <a:lnTo>
                    <a:pt x="633" y="585"/>
                  </a:lnTo>
                  <a:lnTo>
                    <a:pt x="640" y="587"/>
                  </a:lnTo>
                  <a:lnTo>
                    <a:pt x="647" y="591"/>
                  </a:lnTo>
                  <a:lnTo>
                    <a:pt x="655" y="593"/>
                  </a:lnTo>
                  <a:lnTo>
                    <a:pt x="661" y="597"/>
                  </a:lnTo>
                  <a:lnTo>
                    <a:pt x="672" y="597"/>
                  </a:lnTo>
                  <a:lnTo>
                    <a:pt x="678" y="593"/>
                  </a:lnTo>
                  <a:lnTo>
                    <a:pt x="688" y="583"/>
                  </a:lnTo>
                  <a:lnTo>
                    <a:pt x="688" y="582"/>
                  </a:lnTo>
                  <a:lnTo>
                    <a:pt x="694" y="577"/>
                  </a:lnTo>
                  <a:lnTo>
                    <a:pt x="702" y="576"/>
                  </a:lnTo>
                  <a:lnTo>
                    <a:pt x="708" y="576"/>
                  </a:lnTo>
                  <a:lnTo>
                    <a:pt x="714" y="564"/>
                  </a:lnTo>
                  <a:lnTo>
                    <a:pt x="715" y="564"/>
                  </a:lnTo>
                  <a:lnTo>
                    <a:pt x="718" y="561"/>
                  </a:lnTo>
                  <a:lnTo>
                    <a:pt x="713" y="556"/>
                  </a:lnTo>
                  <a:lnTo>
                    <a:pt x="709" y="550"/>
                  </a:lnTo>
                  <a:lnTo>
                    <a:pt x="709" y="545"/>
                  </a:lnTo>
                  <a:lnTo>
                    <a:pt x="714" y="538"/>
                  </a:lnTo>
                  <a:lnTo>
                    <a:pt x="720" y="534"/>
                  </a:lnTo>
                  <a:lnTo>
                    <a:pt x="725" y="533"/>
                  </a:lnTo>
                  <a:lnTo>
                    <a:pt x="730" y="531"/>
                  </a:lnTo>
                  <a:lnTo>
                    <a:pt x="727" y="520"/>
                  </a:lnTo>
                  <a:lnTo>
                    <a:pt x="732" y="515"/>
                  </a:lnTo>
                  <a:lnTo>
                    <a:pt x="740" y="513"/>
                  </a:lnTo>
                  <a:lnTo>
                    <a:pt x="740" y="504"/>
                  </a:lnTo>
                  <a:lnTo>
                    <a:pt x="746" y="501"/>
                  </a:lnTo>
                  <a:lnTo>
                    <a:pt x="746" y="490"/>
                  </a:lnTo>
                  <a:lnTo>
                    <a:pt x="834" y="391"/>
                  </a:lnTo>
                  <a:lnTo>
                    <a:pt x="838" y="386"/>
                  </a:lnTo>
                  <a:lnTo>
                    <a:pt x="844" y="287"/>
                  </a:lnTo>
                  <a:lnTo>
                    <a:pt x="859" y="208"/>
                  </a:lnTo>
                  <a:lnTo>
                    <a:pt x="872" y="184"/>
                  </a:lnTo>
                  <a:lnTo>
                    <a:pt x="849" y="171"/>
                  </a:lnTo>
                  <a:lnTo>
                    <a:pt x="843" y="166"/>
                  </a:lnTo>
                  <a:lnTo>
                    <a:pt x="837" y="160"/>
                  </a:lnTo>
                  <a:lnTo>
                    <a:pt x="833" y="154"/>
                  </a:lnTo>
                  <a:lnTo>
                    <a:pt x="829" y="142"/>
                  </a:lnTo>
                  <a:lnTo>
                    <a:pt x="826" y="135"/>
                  </a:lnTo>
                  <a:lnTo>
                    <a:pt x="826" y="133"/>
                  </a:lnTo>
                  <a:lnTo>
                    <a:pt x="821" y="123"/>
                  </a:lnTo>
                  <a:lnTo>
                    <a:pt x="818" y="117"/>
                  </a:lnTo>
                  <a:lnTo>
                    <a:pt x="818" y="31"/>
                  </a:lnTo>
                  <a:lnTo>
                    <a:pt x="801" y="36"/>
                  </a:lnTo>
                  <a:lnTo>
                    <a:pt x="795" y="26"/>
                  </a:lnTo>
                  <a:lnTo>
                    <a:pt x="791" y="22"/>
                  </a:lnTo>
                  <a:lnTo>
                    <a:pt x="776" y="15"/>
                  </a:lnTo>
                  <a:lnTo>
                    <a:pt x="773" y="11"/>
                  </a:lnTo>
                  <a:lnTo>
                    <a:pt x="768" y="7"/>
                  </a:lnTo>
                  <a:lnTo>
                    <a:pt x="759" y="5"/>
                  </a:lnTo>
                  <a:lnTo>
                    <a:pt x="720" y="1"/>
                  </a:lnTo>
                  <a:lnTo>
                    <a:pt x="677" y="2"/>
                  </a:lnTo>
                  <a:lnTo>
                    <a:pt x="646" y="0"/>
                  </a:lnTo>
                  <a:lnTo>
                    <a:pt x="643" y="1"/>
                  </a:lnTo>
                  <a:lnTo>
                    <a:pt x="638" y="4"/>
                  </a:lnTo>
                  <a:lnTo>
                    <a:pt x="612" y="22"/>
                  </a:lnTo>
                  <a:lnTo>
                    <a:pt x="568" y="53"/>
                  </a:lnTo>
                  <a:lnTo>
                    <a:pt x="525" y="84"/>
                  </a:lnTo>
                  <a:lnTo>
                    <a:pt x="482" y="114"/>
                  </a:lnTo>
                  <a:lnTo>
                    <a:pt x="437" y="145"/>
                  </a:lnTo>
                  <a:lnTo>
                    <a:pt x="393" y="176"/>
                  </a:lnTo>
                  <a:lnTo>
                    <a:pt x="350" y="206"/>
                  </a:lnTo>
                  <a:lnTo>
                    <a:pt x="307" y="236"/>
                  </a:lnTo>
                  <a:lnTo>
                    <a:pt x="292" y="241"/>
                  </a:lnTo>
                  <a:lnTo>
                    <a:pt x="230" y="255"/>
                  </a:lnTo>
                  <a:lnTo>
                    <a:pt x="221" y="257"/>
                  </a:lnTo>
                  <a:lnTo>
                    <a:pt x="221" y="259"/>
                  </a:lnTo>
                  <a:lnTo>
                    <a:pt x="222" y="260"/>
                  </a:lnTo>
                  <a:lnTo>
                    <a:pt x="222" y="2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Ethiopia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gray">
            <a:xfrm>
              <a:off x="5300978" y="4245867"/>
              <a:ext cx="386199" cy="292575"/>
            </a:xfrm>
            <a:custGeom>
              <a:avLst/>
              <a:gdLst/>
              <a:ahLst/>
              <a:cxnLst>
                <a:cxn ang="0">
                  <a:pos x="174" y="105"/>
                </a:cxn>
                <a:cxn ang="0">
                  <a:pos x="149" y="125"/>
                </a:cxn>
                <a:cxn ang="0">
                  <a:pos x="104" y="215"/>
                </a:cxn>
                <a:cxn ang="0">
                  <a:pos x="81" y="225"/>
                </a:cxn>
                <a:cxn ang="0">
                  <a:pos x="67" y="242"/>
                </a:cxn>
                <a:cxn ang="0">
                  <a:pos x="67" y="270"/>
                </a:cxn>
                <a:cxn ang="0">
                  <a:pos x="61" y="346"/>
                </a:cxn>
                <a:cxn ang="0">
                  <a:pos x="21" y="355"/>
                </a:cxn>
                <a:cxn ang="0">
                  <a:pos x="5" y="378"/>
                </a:cxn>
                <a:cxn ang="0">
                  <a:pos x="12" y="390"/>
                </a:cxn>
                <a:cxn ang="0">
                  <a:pos x="39" y="399"/>
                </a:cxn>
                <a:cxn ang="0">
                  <a:pos x="58" y="424"/>
                </a:cxn>
                <a:cxn ang="0">
                  <a:pos x="93" y="453"/>
                </a:cxn>
                <a:cxn ang="0">
                  <a:pos x="113" y="502"/>
                </a:cxn>
                <a:cxn ang="0">
                  <a:pos x="150" y="522"/>
                </a:cxn>
                <a:cxn ang="0">
                  <a:pos x="157" y="544"/>
                </a:cxn>
                <a:cxn ang="0">
                  <a:pos x="185" y="569"/>
                </a:cxn>
                <a:cxn ang="0">
                  <a:pos x="255" y="600"/>
                </a:cxn>
                <a:cxn ang="0">
                  <a:pos x="303" y="619"/>
                </a:cxn>
                <a:cxn ang="0">
                  <a:pos x="373" y="614"/>
                </a:cxn>
                <a:cxn ang="0">
                  <a:pos x="427" y="588"/>
                </a:cxn>
                <a:cxn ang="0">
                  <a:pos x="483" y="604"/>
                </a:cxn>
                <a:cxn ang="0">
                  <a:pos x="506" y="592"/>
                </a:cxn>
                <a:cxn ang="0">
                  <a:pos x="567" y="559"/>
                </a:cxn>
                <a:cxn ang="0">
                  <a:pos x="661" y="545"/>
                </a:cxn>
                <a:cxn ang="0">
                  <a:pos x="823" y="381"/>
                </a:cxn>
                <a:cxn ang="0">
                  <a:pos x="684" y="347"/>
                </a:cxn>
                <a:cxn ang="0">
                  <a:pos x="579" y="298"/>
                </a:cxn>
                <a:cxn ang="0">
                  <a:pos x="564" y="276"/>
                </a:cxn>
                <a:cxn ang="0">
                  <a:pos x="550" y="261"/>
                </a:cxn>
                <a:cxn ang="0">
                  <a:pos x="539" y="226"/>
                </a:cxn>
                <a:cxn ang="0">
                  <a:pos x="534" y="212"/>
                </a:cxn>
                <a:cxn ang="0">
                  <a:pos x="516" y="218"/>
                </a:cxn>
                <a:cxn ang="0">
                  <a:pos x="504" y="220"/>
                </a:cxn>
                <a:cxn ang="0">
                  <a:pos x="484" y="203"/>
                </a:cxn>
                <a:cxn ang="0">
                  <a:pos x="499" y="177"/>
                </a:cxn>
                <a:cxn ang="0">
                  <a:pos x="512" y="140"/>
                </a:cxn>
                <a:cxn ang="0">
                  <a:pos x="495" y="119"/>
                </a:cxn>
                <a:cxn ang="0">
                  <a:pos x="480" y="99"/>
                </a:cxn>
                <a:cxn ang="0">
                  <a:pos x="445" y="71"/>
                </a:cxn>
                <a:cxn ang="0">
                  <a:pos x="420" y="40"/>
                </a:cxn>
                <a:cxn ang="0">
                  <a:pos x="389" y="23"/>
                </a:cxn>
                <a:cxn ang="0">
                  <a:pos x="372" y="26"/>
                </a:cxn>
                <a:cxn ang="0">
                  <a:pos x="356" y="18"/>
                </a:cxn>
                <a:cxn ang="0">
                  <a:pos x="340" y="23"/>
                </a:cxn>
                <a:cxn ang="0">
                  <a:pos x="334" y="18"/>
                </a:cxn>
                <a:cxn ang="0">
                  <a:pos x="324" y="17"/>
                </a:cxn>
                <a:cxn ang="0">
                  <a:pos x="301" y="26"/>
                </a:cxn>
                <a:cxn ang="0">
                  <a:pos x="284" y="12"/>
                </a:cxn>
                <a:cxn ang="0">
                  <a:pos x="268" y="5"/>
                </a:cxn>
                <a:cxn ang="0">
                  <a:pos x="236" y="34"/>
                </a:cxn>
                <a:cxn ang="0">
                  <a:pos x="223" y="26"/>
                </a:cxn>
                <a:cxn ang="0">
                  <a:pos x="216" y="35"/>
                </a:cxn>
                <a:cxn ang="0">
                  <a:pos x="194" y="33"/>
                </a:cxn>
              </a:cxnLst>
              <a:rect l="0" t="0" r="r" b="b"/>
              <a:pathLst>
                <a:path w="824" h="626">
                  <a:moveTo>
                    <a:pt x="192" y="32"/>
                  </a:moveTo>
                  <a:lnTo>
                    <a:pt x="192" y="48"/>
                  </a:lnTo>
                  <a:lnTo>
                    <a:pt x="174" y="105"/>
                  </a:lnTo>
                  <a:lnTo>
                    <a:pt x="167" y="113"/>
                  </a:lnTo>
                  <a:lnTo>
                    <a:pt x="158" y="115"/>
                  </a:lnTo>
                  <a:lnTo>
                    <a:pt x="149" y="125"/>
                  </a:lnTo>
                  <a:lnTo>
                    <a:pt x="114" y="174"/>
                  </a:lnTo>
                  <a:lnTo>
                    <a:pt x="109" y="188"/>
                  </a:lnTo>
                  <a:lnTo>
                    <a:pt x="104" y="215"/>
                  </a:lnTo>
                  <a:lnTo>
                    <a:pt x="99" y="220"/>
                  </a:lnTo>
                  <a:lnTo>
                    <a:pt x="88" y="220"/>
                  </a:lnTo>
                  <a:lnTo>
                    <a:pt x="81" y="225"/>
                  </a:lnTo>
                  <a:lnTo>
                    <a:pt x="74" y="237"/>
                  </a:lnTo>
                  <a:lnTo>
                    <a:pt x="71" y="244"/>
                  </a:lnTo>
                  <a:lnTo>
                    <a:pt x="67" y="242"/>
                  </a:lnTo>
                  <a:lnTo>
                    <a:pt x="67" y="253"/>
                  </a:lnTo>
                  <a:lnTo>
                    <a:pt x="69" y="259"/>
                  </a:lnTo>
                  <a:lnTo>
                    <a:pt x="67" y="270"/>
                  </a:lnTo>
                  <a:lnTo>
                    <a:pt x="63" y="286"/>
                  </a:lnTo>
                  <a:lnTo>
                    <a:pt x="63" y="331"/>
                  </a:lnTo>
                  <a:lnTo>
                    <a:pt x="61" y="346"/>
                  </a:lnTo>
                  <a:lnTo>
                    <a:pt x="54" y="352"/>
                  </a:lnTo>
                  <a:lnTo>
                    <a:pt x="43" y="357"/>
                  </a:lnTo>
                  <a:lnTo>
                    <a:pt x="21" y="355"/>
                  </a:lnTo>
                  <a:lnTo>
                    <a:pt x="11" y="359"/>
                  </a:lnTo>
                  <a:lnTo>
                    <a:pt x="11" y="373"/>
                  </a:lnTo>
                  <a:lnTo>
                    <a:pt x="5" y="378"/>
                  </a:lnTo>
                  <a:lnTo>
                    <a:pt x="0" y="386"/>
                  </a:lnTo>
                  <a:lnTo>
                    <a:pt x="6" y="390"/>
                  </a:lnTo>
                  <a:lnTo>
                    <a:pt x="12" y="390"/>
                  </a:lnTo>
                  <a:lnTo>
                    <a:pt x="20" y="397"/>
                  </a:lnTo>
                  <a:lnTo>
                    <a:pt x="28" y="395"/>
                  </a:lnTo>
                  <a:lnTo>
                    <a:pt x="39" y="399"/>
                  </a:lnTo>
                  <a:lnTo>
                    <a:pt x="48" y="404"/>
                  </a:lnTo>
                  <a:lnTo>
                    <a:pt x="56" y="414"/>
                  </a:lnTo>
                  <a:lnTo>
                    <a:pt x="58" y="424"/>
                  </a:lnTo>
                  <a:lnTo>
                    <a:pt x="64" y="432"/>
                  </a:lnTo>
                  <a:lnTo>
                    <a:pt x="71" y="440"/>
                  </a:lnTo>
                  <a:lnTo>
                    <a:pt x="93" y="453"/>
                  </a:lnTo>
                  <a:lnTo>
                    <a:pt x="98" y="463"/>
                  </a:lnTo>
                  <a:lnTo>
                    <a:pt x="103" y="475"/>
                  </a:lnTo>
                  <a:lnTo>
                    <a:pt x="113" y="502"/>
                  </a:lnTo>
                  <a:lnTo>
                    <a:pt x="118" y="511"/>
                  </a:lnTo>
                  <a:lnTo>
                    <a:pt x="126" y="517"/>
                  </a:lnTo>
                  <a:lnTo>
                    <a:pt x="150" y="522"/>
                  </a:lnTo>
                  <a:lnTo>
                    <a:pt x="157" y="527"/>
                  </a:lnTo>
                  <a:lnTo>
                    <a:pt x="158" y="534"/>
                  </a:lnTo>
                  <a:lnTo>
                    <a:pt x="157" y="544"/>
                  </a:lnTo>
                  <a:lnTo>
                    <a:pt x="156" y="566"/>
                  </a:lnTo>
                  <a:lnTo>
                    <a:pt x="169" y="571"/>
                  </a:lnTo>
                  <a:lnTo>
                    <a:pt x="185" y="569"/>
                  </a:lnTo>
                  <a:lnTo>
                    <a:pt x="200" y="570"/>
                  </a:lnTo>
                  <a:lnTo>
                    <a:pt x="217" y="578"/>
                  </a:lnTo>
                  <a:lnTo>
                    <a:pt x="255" y="600"/>
                  </a:lnTo>
                  <a:lnTo>
                    <a:pt x="266" y="613"/>
                  </a:lnTo>
                  <a:lnTo>
                    <a:pt x="286" y="619"/>
                  </a:lnTo>
                  <a:lnTo>
                    <a:pt x="303" y="619"/>
                  </a:lnTo>
                  <a:lnTo>
                    <a:pt x="325" y="625"/>
                  </a:lnTo>
                  <a:lnTo>
                    <a:pt x="350" y="626"/>
                  </a:lnTo>
                  <a:lnTo>
                    <a:pt x="373" y="614"/>
                  </a:lnTo>
                  <a:lnTo>
                    <a:pt x="389" y="598"/>
                  </a:lnTo>
                  <a:lnTo>
                    <a:pt x="408" y="592"/>
                  </a:lnTo>
                  <a:lnTo>
                    <a:pt x="427" y="588"/>
                  </a:lnTo>
                  <a:lnTo>
                    <a:pt x="461" y="604"/>
                  </a:lnTo>
                  <a:lnTo>
                    <a:pt x="474" y="603"/>
                  </a:lnTo>
                  <a:lnTo>
                    <a:pt x="483" y="604"/>
                  </a:lnTo>
                  <a:lnTo>
                    <a:pt x="488" y="603"/>
                  </a:lnTo>
                  <a:lnTo>
                    <a:pt x="491" y="599"/>
                  </a:lnTo>
                  <a:lnTo>
                    <a:pt x="506" y="592"/>
                  </a:lnTo>
                  <a:lnTo>
                    <a:pt x="542" y="580"/>
                  </a:lnTo>
                  <a:lnTo>
                    <a:pt x="554" y="567"/>
                  </a:lnTo>
                  <a:lnTo>
                    <a:pt x="567" y="559"/>
                  </a:lnTo>
                  <a:lnTo>
                    <a:pt x="588" y="550"/>
                  </a:lnTo>
                  <a:lnTo>
                    <a:pt x="596" y="545"/>
                  </a:lnTo>
                  <a:lnTo>
                    <a:pt x="661" y="545"/>
                  </a:lnTo>
                  <a:lnTo>
                    <a:pt x="742" y="463"/>
                  </a:lnTo>
                  <a:lnTo>
                    <a:pt x="813" y="393"/>
                  </a:lnTo>
                  <a:lnTo>
                    <a:pt x="823" y="381"/>
                  </a:lnTo>
                  <a:lnTo>
                    <a:pt x="824" y="378"/>
                  </a:lnTo>
                  <a:lnTo>
                    <a:pt x="771" y="379"/>
                  </a:lnTo>
                  <a:lnTo>
                    <a:pt x="684" y="347"/>
                  </a:lnTo>
                  <a:lnTo>
                    <a:pt x="606" y="320"/>
                  </a:lnTo>
                  <a:lnTo>
                    <a:pt x="599" y="313"/>
                  </a:lnTo>
                  <a:lnTo>
                    <a:pt x="579" y="298"/>
                  </a:lnTo>
                  <a:lnTo>
                    <a:pt x="572" y="288"/>
                  </a:lnTo>
                  <a:lnTo>
                    <a:pt x="566" y="282"/>
                  </a:lnTo>
                  <a:lnTo>
                    <a:pt x="564" y="276"/>
                  </a:lnTo>
                  <a:lnTo>
                    <a:pt x="559" y="273"/>
                  </a:lnTo>
                  <a:lnTo>
                    <a:pt x="553" y="266"/>
                  </a:lnTo>
                  <a:lnTo>
                    <a:pt x="550" y="261"/>
                  </a:lnTo>
                  <a:lnTo>
                    <a:pt x="543" y="254"/>
                  </a:lnTo>
                  <a:lnTo>
                    <a:pt x="538" y="231"/>
                  </a:lnTo>
                  <a:lnTo>
                    <a:pt x="539" y="226"/>
                  </a:lnTo>
                  <a:lnTo>
                    <a:pt x="543" y="221"/>
                  </a:lnTo>
                  <a:lnTo>
                    <a:pt x="543" y="220"/>
                  </a:lnTo>
                  <a:lnTo>
                    <a:pt x="534" y="212"/>
                  </a:lnTo>
                  <a:lnTo>
                    <a:pt x="529" y="211"/>
                  </a:lnTo>
                  <a:lnTo>
                    <a:pt x="517" y="216"/>
                  </a:lnTo>
                  <a:lnTo>
                    <a:pt x="516" y="218"/>
                  </a:lnTo>
                  <a:lnTo>
                    <a:pt x="515" y="220"/>
                  </a:lnTo>
                  <a:lnTo>
                    <a:pt x="508" y="217"/>
                  </a:lnTo>
                  <a:lnTo>
                    <a:pt x="504" y="220"/>
                  </a:lnTo>
                  <a:lnTo>
                    <a:pt x="491" y="218"/>
                  </a:lnTo>
                  <a:lnTo>
                    <a:pt x="485" y="212"/>
                  </a:lnTo>
                  <a:lnTo>
                    <a:pt x="484" y="203"/>
                  </a:lnTo>
                  <a:lnTo>
                    <a:pt x="484" y="200"/>
                  </a:lnTo>
                  <a:lnTo>
                    <a:pt x="493" y="190"/>
                  </a:lnTo>
                  <a:lnTo>
                    <a:pt x="499" y="177"/>
                  </a:lnTo>
                  <a:lnTo>
                    <a:pt x="501" y="166"/>
                  </a:lnTo>
                  <a:lnTo>
                    <a:pt x="506" y="144"/>
                  </a:lnTo>
                  <a:lnTo>
                    <a:pt x="512" y="140"/>
                  </a:lnTo>
                  <a:lnTo>
                    <a:pt x="506" y="132"/>
                  </a:lnTo>
                  <a:lnTo>
                    <a:pt x="502" y="125"/>
                  </a:lnTo>
                  <a:lnTo>
                    <a:pt x="495" y="119"/>
                  </a:lnTo>
                  <a:lnTo>
                    <a:pt x="486" y="115"/>
                  </a:lnTo>
                  <a:lnTo>
                    <a:pt x="483" y="109"/>
                  </a:lnTo>
                  <a:lnTo>
                    <a:pt x="480" y="99"/>
                  </a:lnTo>
                  <a:lnTo>
                    <a:pt x="474" y="93"/>
                  </a:lnTo>
                  <a:lnTo>
                    <a:pt x="462" y="83"/>
                  </a:lnTo>
                  <a:lnTo>
                    <a:pt x="445" y="71"/>
                  </a:lnTo>
                  <a:lnTo>
                    <a:pt x="440" y="62"/>
                  </a:lnTo>
                  <a:lnTo>
                    <a:pt x="432" y="51"/>
                  </a:lnTo>
                  <a:lnTo>
                    <a:pt x="420" y="40"/>
                  </a:lnTo>
                  <a:lnTo>
                    <a:pt x="413" y="39"/>
                  </a:lnTo>
                  <a:lnTo>
                    <a:pt x="403" y="34"/>
                  </a:lnTo>
                  <a:lnTo>
                    <a:pt x="389" y="23"/>
                  </a:lnTo>
                  <a:lnTo>
                    <a:pt x="378" y="24"/>
                  </a:lnTo>
                  <a:lnTo>
                    <a:pt x="376" y="26"/>
                  </a:lnTo>
                  <a:lnTo>
                    <a:pt x="372" y="26"/>
                  </a:lnTo>
                  <a:lnTo>
                    <a:pt x="371" y="22"/>
                  </a:lnTo>
                  <a:lnTo>
                    <a:pt x="361" y="22"/>
                  </a:lnTo>
                  <a:lnTo>
                    <a:pt x="356" y="18"/>
                  </a:lnTo>
                  <a:lnTo>
                    <a:pt x="352" y="18"/>
                  </a:lnTo>
                  <a:lnTo>
                    <a:pt x="348" y="22"/>
                  </a:lnTo>
                  <a:lnTo>
                    <a:pt x="340" y="23"/>
                  </a:lnTo>
                  <a:lnTo>
                    <a:pt x="339" y="24"/>
                  </a:lnTo>
                  <a:lnTo>
                    <a:pt x="337" y="24"/>
                  </a:lnTo>
                  <a:lnTo>
                    <a:pt x="334" y="18"/>
                  </a:lnTo>
                  <a:lnTo>
                    <a:pt x="329" y="13"/>
                  </a:lnTo>
                  <a:lnTo>
                    <a:pt x="324" y="13"/>
                  </a:lnTo>
                  <a:lnTo>
                    <a:pt x="324" y="17"/>
                  </a:lnTo>
                  <a:lnTo>
                    <a:pt x="318" y="22"/>
                  </a:lnTo>
                  <a:lnTo>
                    <a:pt x="305" y="24"/>
                  </a:lnTo>
                  <a:lnTo>
                    <a:pt x="301" y="26"/>
                  </a:lnTo>
                  <a:lnTo>
                    <a:pt x="292" y="26"/>
                  </a:lnTo>
                  <a:lnTo>
                    <a:pt x="284" y="15"/>
                  </a:lnTo>
                  <a:lnTo>
                    <a:pt x="284" y="12"/>
                  </a:lnTo>
                  <a:lnTo>
                    <a:pt x="281" y="11"/>
                  </a:lnTo>
                  <a:lnTo>
                    <a:pt x="274" y="11"/>
                  </a:lnTo>
                  <a:lnTo>
                    <a:pt x="268" y="5"/>
                  </a:lnTo>
                  <a:lnTo>
                    <a:pt x="264" y="0"/>
                  </a:lnTo>
                  <a:lnTo>
                    <a:pt x="244" y="44"/>
                  </a:lnTo>
                  <a:lnTo>
                    <a:pt x="236" y="34"/>
                  </a:lnTo>
                  <a:lnTo>
                    <a:pt x="236" y="31"/>
                  </a:lnTo>
                  <a:lnTo>
                    <a:pt x="231" y="26"/>
                  </a:lnTo>
                  <a:lnTo>
                    <a:pt x="223" y="26"/>
                  </a:lnTo>
                  <a:lnTo>
                    <a:pt x="220" y="29"/>
                  </a:lnTo>
                  <a:lnTo>
                    <a:pt x="219" y="33"/>
                  </a:lnTo>
                  <a:lnTo>
                    <a:pt x="216" y="35"/>
                  </a:lnTo>
                  <a:lnTo>
                    <a:pt x="212" y="35"/>
                  </a:lnTo>
                  <a:lnTo>
                    <a:pt x="208" y="33"/>
                  </a:lnTo>
                  <a:lnTo>
                    <a:pt x="194" y="33"/>
                  </a:lnTo>
                  <a:lnTo>
                    <a:pt x="192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Libya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gray">
            <a:xfrm>
              <a:off x="4687741" y="3730935"/>
              <a:ext cx="407264" cy="390880"/>
            </a:xfrm>
            <a:custGeom>
              <a:avLst/>
              <a:gdLst/>
              <a:ahLst/>
              <a:cxnLst>
                <a:cxn ang="0">
                  <a:pos x="134" y="578"/>
                </a:cxn>
                <a:cxn ang="0">
                  <a:pos x="76" y="535"/>
                </a:cxn>
                <a:cxn ang="0">
                  <a:pos x="40" y="507"/>
                </a:cxn>
                <a:cxn ang="0">
                  <a:pos x="11" y="449"/>
                </a:cxn>
                <a:cxn ang="0">
                  <a:pos x="18" y="425"/>
                </a:cxn>
                <a:cxn ang="0">
                  <a:pos x="32" y="340"/>
                </a:cxn>
                <a:cxn ang="0">
                  <a:pos x="29" y="288"/>
                </a:cxn>
                <a:cxn ang="0">
                  <a:pos x="11" y="222"/>
                </a:cxn>
                <a:cxn ang="0">
                  <a:pos x="11" y="184"/>
                </a:cxn>
                <a:cxn ang="0">
                  <a:pos x="36" y="171"/>
                </a:cxn>
                <a:cxn ang="0">
                  <a:pos x="52" y="143"/>
                </a:cxn>
                <a:cxn ang="0">
                  <a:pos x="52" y="98"/>
                </a:cxn>
                <a:cxn ang="0">
                  <a:pos x="79" y="74"/>
                </a:cxn>
                <a:cxn ang="0">
                  <a:pos x="119" y="39"/>
                </a:cxn>
                <a:cxn ang="0">
                  <a:pos x="130" y="2"/>
                </a:cxn>
                <a:cxn ang="0">
                  <a:pos x="190" y="22"/>
                </a:cxn>
                <a:cxn ang="0">
                  <a:pos x="237" y="23"/>
                </a:cxn>
                <a:cxn ang="0">
                  <a:pos x="276" y="35"/>
                </a:cxn>
                <a:cxn ang="0">
                  <a:pos x="323" y="52"/>
                </a:cxn>
                <a:cxn ang="0">
                  <a:pos x="333" y="84"/>
                </a:cxn>
                <a:cxn ang="0">
                  <a:pos x="371" y="121"/>
                </a:cxn>
                <a:cxn ang="0">
                  <a:pos x="431" y="130"/>
                </a:cxn>
                <a:cxn ang="0">
                  <a:pos x="482" y="151"/>
                </a:cxn>
                <a:cxn ang="0">
                  <a:pos x="514" y="178"/>
                </a:cxn>
                <a:cxn ang="0">
                  <a:pos x="561" y="176"/>
                </a:cxn>
                <a:cxn ang="0">
                  <a:pos x="587" y="148"/>
                </a:cxn>
                <a:cxn ang="0">
                  <a:pos x="589" y="117"/>
                </a:cxn>
                <a:cxn ang="0">
                  <a:pos x="582" y="83"/>
                </a:cxn>
                <a:cxn ang="0">
                  <a:pos x="606" y="47"/>
                </a:cxn>
                <a:cxn ang="0">
                  <a:pos x="658" y="22"/>
                </a:cxn>
                <a:cxn ang="0">
                  <a:pos x="729" y="25"/>
                </a:cxn>
                <a:cxn ang="0">
                  <a:pos x="754" y="35"/>
                </a:cxn>
                <a:cxn ang="0">
                  <a:pos x="751" y="46"/>
                </a:cxn>
                <a:cxn ang="0">
                  <a:pos x="767" y="63"/>
                </a:cxn>
                <a:cxn ang="0">
                  <a:pos x="797" y="67"/>
                </a:cxn>
                <a:cxn ang="0">
                  <a:pos x="831" y="77"/>
                </a:cxn>
                <a:cxn ang="0">
                  <a:pos x="868" y="95"/>
                </a:cxn>
                <a:cxn ang="0">
                  <a:pos x="860" y="108"/>
                </a:cxn>
                <a:cxn ang="0">
                  <a:pos x="856" y="127"/>
                </a:cxn>
                <a:cxn ang="0">
                  <a:pos x="858" y="180"/>
                </a:cxn>
                <a:cxn ang="0">
                  <a:pos x="845" y="192"/>
                </a:cxn>
                <a:cxn ang="0">
                  <a:pos x="853" y="227"/>
                </a:cxn>
                <a:cxn ang="0">
                  <a:pos x="869" y="261"/>
                </a:cxn>
                <a:cxn ang="0">
                  <a:pos x="869" y="421"/>
                </a:cxn>
                <a:cxn ang="0">
                  <a:pos x="869" y="593"/>
                </a:cxn>
                <a:cxn ang="0">
                  <a:pos x="869" y="740"/>
                </a:cxn>
                <a:cxn ang="0">
                  <a:pos x="817" y="832"/>
                </a:cxn>
                <a:cxn ang="0">
                  <a:pos x="715" y="783"/>
                </a:cxn>
                <a:cxn ang="0">
                  <a:pos x="573" y="709"/>
                </a:cxn>
                <a:cxn ang="0">
                  <a:pos x="433" y="635"/>
                </a:cxn>
                <a:cxn ang="0">
                  <a:pos x="326" y="622"/>
                </a:cxn>
                <a:cxn ang="0">
                  <a:pos x="297" y="620"/>
                </a:cxn>
                <a:cxn ang="0">
                  <a:pos x="275" y="605"/>
                </a:cxn>
                <a:cxn ang="0">
                  <a:pos x="222" y="595"/>
                </a:cxn>
                <a:cxn ang="0">
                  <a:pos x="145" y="595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Western Sahara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gray">
            <a:xfrm>
              <a:off x="4018329" y="3892436"/>
              <a:ext cx="215335" cy="187248"/>
            </a:xfrm>
            <a:custGeom>
              <a:avLst/>
              <a:gdLst/>
              <a:ahLst/>
              <a:cxnLst>
                <a:cxn ang="0">
                  <a:pos x="196" y="379"/>
                </a:cxn>
                <a:cxn ang="0">
                  <a:pos x="148" y="379"/>
                </a:cxn>
                <a:cxn ang="0">
                  <a:pos x="96" y="379"/>
                </a:cxn>
                <a:cxn ang="0">
                  <a:pos x="45" y="379"/>
                </a:cxn>
                <a:cxn ang="0">
                  <a:pos x="16" y="379"/>
                </a:cxn>
                <a:cxn ang="0">
                  <a:pos x="14" y="385"/>
                </a:cxn>
                <a:cxn ang="0">
                  <a:pos x="6" y="392"/>
                </a:cxn>
                <a:cxn ang="0">
                  <a:pos x="2" y="397"/>
                </a:cxn>
                <a:cxn ang="0">
                  <a:pos x="5" y="396"/>
                </a:cxn>
                <a:cxn ang="0">
                  <a:pos x="0" y="401"/>
                </a:cxn>
                <a:cxn ang="0">
                  <a:pos x="0" y="392"/>
                </a:cxn>
                <a:cxn ang="0">
                  <a:pos x="5" y="355"/>
                </a:cxn>
                <a:cxn ang="0">
                  <a:pos x="16" y="329"/>
                </a:cxn>
                <a:cxn ang="0">
                  <a:pos x="28" y="323"/>
                </a:cxn>
                <a:cxn ang="0">
                  <a:pos x="40" y="296"/>
                </a:cxn>
                <a:cxn ang="0">
                  <a:pos x="48" y="284"/>
                </a:cxn>
                <a:cxn ang="0">
                  <a:pos x="45" y="275"/>
                </a:cxn>
                <a:cxn ang="0">
                  <a:pos x="65" y="246"/>
                </a:cxn>
                <a:cxn ang="0">
                  <a:pos x="69" y="240"/>
                </a:cxn>
                <a:cxn ang="0">
                  <a:pos x="71" y="229"/>
                </a:cxn>
                <a:cxn ang="0">
                  <a:pos x="76" y="221"/>
                </a:cxn>
                <a:cxn ang="0">
                  <a:pos x="105" y="188"/>
                </a:cxn>
                <a:cxn ang="0">
                  <a:pos x="120" y="164"/>
                </a:cxn>
                <a:cxn ang="0">
                  <a:pos x="123" y="145"/>
                </a:cxn>
                <a:cxn ang="0">
                  <a:pos x="132" y="122"/>
                </a:cxn>
                <a:cxn ang="0">
                  <a:pos x="139" y="100"/>
                </a:cxn>
                <a:cxn ang="0">
                  <a:pos x="155" y="80"/>
                </a:cxn>
                <a:cxn ang="0">
                  <a:pos x="174" y="70"/>
                </a:cxn>
                <a:cxn ang="0">
                  <a:pos x="190" y="57"/>
                </a:cxn>
                <a:cxn ang="0">
                  <a:pos x="196" y="38"/>
                </a:cxn>
                <a:cxn ang="0">
                  <a:pos x="199" y="33"/>
                </a:cxn>
                <a:cxn ang="0">
                  <a:pos x="204" y="22"/>
                </a:cxn>
                <a:cxn ang="0">
                  <a:pos x="213" y="6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61" y="0"/>
                </a:cxn>
                <a:cxn ang="0">
                  <a:pos x="297" y="0"/>
                </a:cxn>
                <a:cxn ang="0">
                  <a:pos x="338" y="0"/>
                </a:cxn>
                <a:cxn ang="0">
                  <a:pos x="379" y="0"/>
                </a:cxn>
                <a:cxn ang="0">
                  <a:pos x="422" y="0"/>
                </a:cxn>
                <a:cxn ang="0">
                  <a:pos x="459" y="0"/>
                </a:cxn>
                <a:cxn ang="0">
                  <a:pos x="459" y="32"/>
                </a:cxn>
                <a:cxn ang="0">
                  <a:pos x="459" y="102"/>
                </a:cxn>
                <a:cxn ang="0">
                  <a:pos x="405" y="102"/>
                </a:cxn>
                <a:cxn ang="0">
                  <a:pos x="352" y="102"/>
                </a:cxn>
                <a:cxn ang="0">
                  <a:pos x="299" y="102"/>
                </a:cxn>
                <a:cxn ang="0">
                  <a:pos x="281" y="102"/>
                </a:cxn>
                <a:cxn ang="0">
                  <a:pos x="281" y="160"/>
                </a:cxn>
                <a:cxn ang="0">
                  <a:pos x="281" y="219"/>
                </a:cxn>
                <a:cxn ang="0">
                  <a:pos x="281" y="254"/>
                </a:cxn>
                <a:cxn ang="0">
                  <a:pos x="261" y="261"/>
                </a:cxn>
                <a:cxn ang="0">
                  <a:pos x="244" y="263"/>
                </a:cxn>
                <a:cxn ang="0">
                  <a:pos x="228" y="268"/>
                </a:cxn>
                <a:cxn ang="0">
                  <a:pos x="223" y="272"/>
                </a:cxn>
                <a:cxn ang="0">
                  <a:pos x="220" y="277"/>
                </a:cxn>
                <a:cxn ang="0">
                  <a:pos x="215" y="288"/>
                </a:cxn>
                <a:cxn ang="0">
                  <a:pos x="213" y="296"/>
                </a:cxn>
                <a:cxn ang="0">
                  <a:pos x="215" y="322"/>
                </a:cxn>
                <a:cxn ang="0">
                  <a:pos x="218" y="342"/>
                </a:cxn>
                <a:cxn ang="0">
                  <a:pos x="218" y="363"/>
                </a:cxn>
                <a:cxn ang="0">
                  <a:pos x="222" y="379"/>
                </a:cxn>
                <a:cxn ang="0">
                  <a:pos x="196" y="379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Swaziland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gray">
            <a:xfrm>
              <a:off x="5244804" y="5308499"/>
              <a:ext cx="30428" cy="42131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65" y="35"/>
                </a:cxn>
                <a:cxn ang="0">
                  <a:pos x="65" y="14"/>
                </a:cxn>
                <a:cxn ang="0">
                  <a:pos x="63" y="6"/>
                </a:cxn>
                <a:cxn ang="0">
                  <a:pos x="56" y="15"/>
                </a:cxn>
                <a:cxn ang="0">
                  <a:pos x="33" y="0"/>
                </a:cxn>
                <a:cxn ang="0">
                  <a:pos x="19" y="9"/>
                </a:cxn>
                <a:cxn ang="0">
                  <a:pos x="12" y="21"/>
                </a:cxn>
                <a:cxn ang="0">
                  <a:pos x="4" y="38"/>
                </a:cxn>
                <a:cxn ang="0">
                  <a:pos x="0" y="54"/>
                </a:cxn>
                <a:cxn ang="0">
                  <a:pos x="2" y="67"/>
                </a:cxn>
                <a:cxn ang="0">
                  <a:pos x="12" y="86"/>
                </a:cxn>
                <a:cxn ang="0">
                  <a:pos x="35" y="89"/>
                </a:cxn>
                <a:cxn ang="0">
                  <a:pos x="47" y="90"/>
                </a:cxn>
                <a:cxn ang="0">
                  <a:pos x="55" y="81"/>
                </a:cxn>
                <a:cxn ang="0">
                  <a:pos x="61" y="67"/>
                </a:cxn>
                <a:cxn ang="0">
                  <a:pos x="67" y="63"/>
                </a:cxn>
              </a:cxnLst>
              <a:rect l="0" t="0" r="r" b="b"/>
              <a:pathLst>
                <a:path w="67" h="90">
                  <a:moveTo>
                    <a:pt x="67" y="63"/>
                  </a:moveTo>
                  <a:lnTo>
                    <a:pt x="65" y="35"/>
                  </a:lnTo>
                  <a:lnTo>
                    <a:pt x="65" y="14"/>
                  </a:lnTo>
                  <a:lnTo>
                    <a:pt x="63" y="6"/>
                  </a:lnTo>
                  <a:lnTo>
                    <a:pt x="56" y="15"/>
                  </a:lnTo>
                  <a:lnTo>
                    <a:pt x="33" y="0"/>
                  </a:lnTo>
                  <a:lnTo>
                    <a:pt x="19" y="9"/>
                  </a:lnTo>
                  <a:lnTo>
                    <a:pt x="12" y="21"/>
                  </a:lnTo>
                  <a:lnTo>
                    <a:pt x="4" y="38"/>
                  </a:lnTo>
                  <a:lnTo>
                    <a:pt x="0" y="54"/>
                  </a:lnTo>
                  <a:lnTo>
                    <a:pt x="2" y="67"/>
                  </a:lnTo>
                  <a:lnTo>
                    <a:pt x="12" y="86"/>
                  </a:lnTo>
                  <a:lnTo>
                    <a:pt x="35" y="89"/>
                  </a:lnTo>
                  <a:lnTo>
                    <a:pt x="47" y="90"/>
                  </a:lnTo>
                  <a:lnTo>
                    <a:pt x="55" y="81"/>
                  </a:lnTo>
                  <a:lnTo>
                    <a:pt x="61" y="67"/>
                  </a:lnTo>
                  <a:lnTo>
                    <a:pt x="67" y="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South African Republic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gray">
            <a:xfrm>
              <a:off x="4874989" y="5205513"/>
              <a:ext cx="421308" cy="369815"/>
            </a:xfrm>
            <a:custGeom>
              <a:avLst/>
              <a:gdLst/>
              <a:ahLst/>
              <a:cxnLst>
                <a:cxn ang="0">
                  <a:pos x="188" y="334"/>
                </a:cxn>
                <a:cxn ang="0">
                  <a:pos x="157" y="406"/>
                </a:cxn>
                <a:cxn ang="0">
                  <a:pos x="101" y="418"/>
                </a:cxn>
                <a:cxn ang="0">
                  <a:pos x="59" y="396"/>
                </a:cxn>
                <a:cxn ang="0">
                  <a:pos x="8" y="398"/>
                </a:cxn>
                <a:cxn ang="0">
                  <a:pos x="1" y="411"/>
                </a:cxn>
                <a:cxn ang="0">
                  <a:pos x="37" y="491"/>
                </a:cxn>
                <a:cxn ang="0">
                  <a:pos x="70" y="562"/>
                </a:cxn>
                <a:cxn ang="0">
                  <a:pos x="90" y="665"/>
                </a:cxn>
                <a:cxn ang="0">
                  <a:pos x="77" y="678"/>
                </a:cxn>
                <a:cxn ang="0">
                  <a:pos x="88" y="701"/>
                </a:cxn>
                <a:cxn ang="0">
                  <a:pos x="108" y="734"/>
                </a:cxn>
                <a:cxn ang="0">
                  <a:pos x="109" y="770"/>
                </a:cxn>
                <a:cxn ang="0">
                  <a:pos x="112" y="750"/>
                </a:cxn>
                <a:cxn ang="0">
                  <a:pos x="128" y="769"/>
                </a:cxn>
                <a:cxn ang="0">
                  <a:pos x="155" y="782"/>
                </a:cxn>
                <a:cxn ang="0">
                  <a:pos x="195" y="791"/>
                </a:cxn>
                <a:cxn ang="0">
                  <a:pos x="236" y="771"/>
                </a:cxn>
                <a:cxn ang="0">
                  <a:pos x="287" y="771"/>
                </a:cxn>
                <a:cxn ang="0">
                  <a:pos x="311" y="753"/>
                </a:cxn>
                <a:cxn ang="0">
                  <a:pos x="365" y="753"/>
                </a:cxn>
                <a:cxn ang="0">
                  <a:pos x="408" y="746"/>
                </a:cxn>
                <a:cxn ang="0">
                  <a:pos x="479" y="743"/>
                </a:cxn>
                <a:cxn ang="0">
                  <a:pos x="505" y="733"/>
                </a:cxn>
                <a:cxn ang="0">
                  <a:pos x="553" y="727"/>
                </a:cxn>
                <a:cxn ang="0">
                  <a:pos x="633" y="679"/>
                </a:cxn>
                <a:cxn ang="0">
                  <a:pos x="705" y="600"/>
                </a:cxn>
                <a:cxn ang="0">
                  <a:pos x="765" y="533"/>
                </a:cxn>
                <a:cxn ang="0">
                  <a:pos x="804" y="465"/>
                </a:cxn>
                <a:cxn ang="0">
                  <a:pos x="836" y="420"/>
                </a:cxn>
                <a:cxn ang="0">
                  <a:pos x="881" y="357"/>
                </a:cxn>
                <a:cxn ang="0">
                  <a:pos x="894" y="305"/>
                </a:cxn>
                <a:cxn ang="0">
                  <a:pos x="856" y="281"/>
                </a:cxn>
                <a:cxn ang="0">
                  <a:pos x="824" y="307"/>
                </a:cxn>
                <a:cxn ang="0">
                  <a:pos x="793" y="256"/>
                </a:cxn>
                <a:cxn ang="0">
                  <a:pos x="845" y="233"/>
                </a:cxn>
                <a:cxn ang="0">
                  <a:pos x="830" y="55"/>
                </a:cxn>
                <a:cxn ang="0">
                  <a:pos x="807" y="17"/>
                </a:cxn>
                <a:cxn ang="0">
                  <a:pos x="749" y="9"/>
                </a:cxn>
                <a:cxn ang="0">
                  <a:pos x="704" y="8"/>
                </a:cxn>
                <a:cxn ang="0">
                  <a:pos x="625" y="57"/>
                </a:cxn>
                <a:cxn ang="0">
                  <a:pos x="558" y="129"/>
                </a:cxn>
                <a:cxn ang="0">
                  <a:pos x="496" y="207"/>
                </a:cxn>
                <a:cxn ang="0">
                  <a:pos x="437" y="217"/>
                </a:cxn>
                <a:cxn ang="0">
                  <a:pos x="376" y="201"/>
                </a:cxn>
                <a:cxn ang="0">
                  <a:pos x="339" y="248"/>
                </a:cxn>
                <a:cxn ang="0">
                  <a:pos x="277" y="286"/>
                </a:cxn>
                <a:cxn ang="0">
                  <a:pos x="230" y="271"/>
                </a:cxn>
                <a:cxn ang="0">
                  <a:pos x="238" y="213"/>
                </a:cxn>
                <a:cxn ang="0">
                  <a:pos x="200" y="170"/>
                </a:cxn>
              </a:cxnLst>
              <a:rect l="0" t="0" r="r" b="b"/>
              <a:pathLst>
                <a:path w="898" h="791">
                  <a:moveTo>
                    <a:pt x="188" y="161"/>
                  </a:moveTo>
                  <a:lnTo>
                    <a:pt x="188" y="216"/>
                  </a:lnTo>
                  <a:lnTo>
                    <a:pt x="188" y="275"/>
                  </a:lnTo>
                  <a:lnTo>
                    <a:pt x="188" y="334"/>
                  </a:lnTo>
                  <a:lnTo>
                    <a:pt x="188" y="390"/>
                  </a:lnTo>
                  <a:lnTo>
                    <a:pt x="182" y="394"/>
                  </a:lnTo>
                  <a:lnTo>
                    <a:pt x="171" y="396"/>
                  </a:lnTo>
                  <a:lnTo>
                    <a:pt x="157" y="406"/>
                  </a:lnTo>
                  <a:lnTo>
                    <a:pt x="141" y="421"/>
                  </a:lnTo>
                  <a:lnTo>
                    <a:pt x="129" y="421"/>
                  </a:lnTo>
                  <a:lnTo>
                    <a:pt x="120" y="418"/>
                  </a:lnTo>
                  <a:lnTo>
                    <a:pt x="101" y="418"/>
                  </a:lnTo>
                  <a:lnTo>
                    <a:pt x="86" y="423"/>
                  </a:lnTo>
                  <a:lnTo>
                    <a:pt x="70" y="421"/>
                  </a:lnTo>
                  <a:lnTo>
                    <a:pt x="59" y="409"/>
                  </a:lnTo>
                  <a:lnTo>
                    <a:pt x="59" y="396"/>
                  </a:lnTo>
                  <a:lnTo>
                    <a:pt x="33" y="378"/>
                  </a:lnTo>
                  <a:lnTo>
                    <a:pt x="21" y="379"/>
                  </a:lnTo>
                  <a:lnTo>
                    <a:pt x="15" y="390"/>
                  </a:lnTo>
                  <a:lnTo>
                    <a:pt x="8" y="398"/>
                  </a:lnTo>
                  <a:lnTo>
                    <a:pt x="5" y="400"/>
                  </a:lnTo>
                  <a:lnTo>
                    <a:pt x="0" y="401"/>
                  </a:lnTo>
                  <a:lnTo>
                    <a:pt x="2" y="405"/>
                  </a:lnTo>
                  <a:lnTo>
                    <a:pt x="1" y="411"/>
                  </a:lnTo>
                  <a:lnTo>
                    <a:pt x="5" y="416"/>
                  </a:lnTo>
                  <a:lnTo>
                    <a:pt x="13" y="426"/>
                  </a:lnTo>
                  <a:lnTo>
                    <a:pt x="28" y="464"/>
                  </a:lnTo>
                  <a:lnTo>
                    <a:pt x="37" y="491"/>
                  </a:lnTo>
                  <a:lnTo>
                    <a:pt x="51" y="528"/>
                  </a:lnTo>
                  <a:lnTo>
                    <a:pt x="59" y="536"/>
                  </a:lnTo>
                  <a:lnTo>
                    <a:pt x="64" y="552"/>
                  </a:lnTo>
                  <a:lnTo>
                    <a:pt x="70" y="562"/>
                  </a:lnTo>
                  <a:lnTo>
                    <a:pt x="91" y="595"/>
                  </a:lnTo>
                  <a:lnTo>
                    <a:pt x="97" y="608"/>
                  </a:lnTo>
                  <a:lnTo>
                    <a:pt x="99" y="648"/>
                  </a:lnTo>
                  <a:lnTo>
                    <a:pt x="90" y="665"/>
                  </a:lnTo>
                  <a:lnTo>
                    <a:pt x="78" y="660"/>
                  </a:lnTo>
                  <a:lnTo>
                    <a:pt x="76" y="667"/>
                  </a:lnTo>
                  <a:lnTo>
                    <a:pt x="75" y="678"/>
                  </a:lnTo>
                  <a:lnTo>
                    <a:pt x="77" y="678"/>
                  </a:lnTo>
                  <a:lnTo>
                    <a:pt x="85" y="683"/>
                  </a:lnTo>
                  <a:lnTo>
                    <a:pt x="87" y="690"/>
                  </a:lnTo>
                  <a:lnTo>
                    <a:pt x="83" y="691"/>
                  </a:lnTo>
                  <a:lnTo>
                    <a:pt x="88" y="701"/>
                  </a:lnTo>
                  <a:lnTo>
                    <a:pt x="93" y="705"/>
                  </a:lnTo>
                  <a:lnTo>
                    <a:pt x="99" y="716"/>
                  </a:lnTo>
                  <a:lnTo>
                    <a:pt x="107" y="726"/>
                  </a:lnTo>
                  <a:lnTo>
                    <a:pt x="108" y="734"/>
                  </a:lnTo>
                  <a:lnTo>
                    <a:pt x="103" y="742"/>
                  </a:lnTo>
                  <a:lnTo>
                    <a:pt x="103" y="749"/>
                  </a:lnTo>
                  <a:lnTo>
                    <a:pt x="103" y="760"/>
                  </a:lnTo>
                  <a:lnTo>
                    <a:pt x="109" y="770"/>
                  </a:lnTo>
                  <a:lnTo>
                    <a:pt x="110" y="769"/>
                  </a:lnTo>
                  <a:lnTo>
                    <a:pt x="109" y="761"/>
                  </a:lnTo>
                  <a:lnTo>
                    <a:pt x="109" y="754"/>
                  </a:lnTo>
                  <a:lnTo>
                    <a:pt x="112" y="750"/>
                  </a:lnTo>
                  <a:lnTo>
                    <a:pt x="119" y="749"/>
                  </a:lnTo>
                  <a:lnTo>
                    <a:pt x="128" y="750"/>
                  </a:lnTo>
                  <a:lnTo>
                    <a:pt x="129" y="762"/>
                  </a:lnTo>
                  <a:lnTo>
                    <a:pt x="128" y="769"/>
                  </a:lnTo>
                  <a:lnTo>
                    <a:pt x="133" y="771"/>
                  </a:lnTo>
                  <a:lnTo>
                    <a:pt x="151" y="770"/>
                  </a:lnTo>
                  <a:lnTo>
                    <a:pt x="156" y="775"/>
                  </a:lnTo>
                  <a:lnTo>
                    <a:pt x="155" y="782"/>
                  </a:lnTo>
                  <a:lnTo>
                    <a:pt x="166" y="788"/>
                  </a:lnTo>
                  <a:lnTo>
                    <a:pt x="174" y="788"/>
                  </a:lnTo>
                  <a:lnTo>
                    <a:pt x="183" y="791"/>
                  </a:lnTo>
                  <a:lnTo>
                    <a:pt x="195" y="791"/>
                  </a:lnTo>
                  <a:lnTo>
                    <a:pt x="204" y="788"/>
                  </a:lnTo>
                  <a:lnTo>
                    <a:pt x="214" y="776"/>
                  </a:lnTo>
                  <a:lnTo>
                    <a:pt x="232" y="775"/>
                  </a:lnTo>
                  <a:lnTo>
                    <a:pt x="236" y="771"/>
                  </a:lnTo>
                  <a:lnTo>
                    <a:pt x="244" y="770"/>
                  </a:lnTo>
                  <a:lnTo>
                    <a:pt x="264" y="772"/>
                  </a:lnTo>
                  <a:lnTo>
                    <a:pt x="266" y="769"/>
                  </a:lnTo>
                  <a:lnTo>
                    <a:pt x="287" y="771"/>
                  </a:lnTo>
                  <a:lnTo>
                    <a:pt x="293" y="769"/>
                  </a:lnTo>
                  <a:lnTo>
                    <a:pt x="296" y="761"/>
                  </a:lnTo>
                  <a:lnTo>
                    <a:pt x="305" y="758"/>
                  </a:lnTo>
                  <a:lnTo>
                    <a:pt x="311" y="753"/>
                  </a:lnTo>
                  <a:lnTo>
                    <a:pt x="316" y="748"/>
                  </a:lnTo>
                  <a:lnTo>
                    <a:pt x="333" y="745"/>
                  </a:lnTo>
                  <a:lnTo>
                    <a:pt x="341" y="746"/>
                  </a:lnTo>
                  <a:lnTo>
                    <a:pt x="365" y="753"/>
                  </a:lnTo>
                  <a:lnTo>
                    <a:pt x="372" y="753"/>
                  </a:lnTo>
                  <a:lnTo>
                    <a:pt x="381" y="745"/>
                  </a:lnTo>
                  <a:lnTo>
                    <a:pt x="394" y="744"/>
                  </a:lnTo>
                  <a:lnTo>
                    <a:pt x="408" y="746"/>
                  </a:lnTo>
                  <a:lnTo>
                    <a:pt x="446" y="758"/>
                  </a:lnTo>
                  <a:lnTo>
                    <a:pt x="459" y="758"/>
                  </a:lnTo>
                  <a:lnTo>
                    <a:pt x="467" y="744"/>
                  </a:lnTo>
                  <a:lnTo>
                    <a:pt x="479" y="743"/>
                  </a:lnTo>
                  <a:lnTo>
                    <a:pt x="491" y="748"/>
                  </a:lnTo>
                  <a:lnTo>
                    <a:pt x="507" y="749"/>
                  </a:lnTo>
                  <a:lnTo>
                    <a:pt x="508" y="743"/>
                  </a:lnTo>
                  <a:lnTo>
                    <a:pt x="505" y="733"/>
                  </a:lnTo>
                  <a:lnTo>
                    <a:pt x="512" y="728"/>
                  </a:lnTo>
                  <a:lnTo>
                    <a:pt x="519" y="727"/>
                  </a:lnTo>
                  <a:lnTo>
                    <a:pt x="532" y="726"/>
                  </a:lnTo>
                  <a:lnTo>
                    <a:pt x="553" y="727"/>
                  </a:lnTo>
                  <a:lnTo>
                    <a:pt x="564" y="726"/>
                  </a:lnTo>
                  <a:lnTo>
                    <a:pt x="586" y="715"/>
                  </a:lnTo>
                  <a:lnTo>
                    <a:pt x="623" y="689"/>
                  </a:lnTo>
                  <a:lnTo>
                    <a:pt x="633" y="679"/>
                  </a:lnTo>
                  <a:lnTo>
                    <a:pt x="642" y="668"/>
                  </a:lnTo>
                  <a:lnTo>
                    <a:pt x="663" y="652"/>
                  </a:lnTo>
                  <a:lnTo>
                    <a:pt x="689" y="624"/>
                  </a:lnTo>
                  <a:lnTo>
                    <a:pt x="705" y="600"/>
                  </a:lnTo>
                  <a:lnTo>
                    <a:pt x="714" y="589"/>
                  </a:lnTo>
                  <a:lnTo>
                    <a:pt x="723" y="582"/>
                  </a:lnTo>
                  <a:lnTo>
                    <a:pt x="747" y="561"/>
                  </a:lnTo>
                  <a:lnTo>
                    <a:pt x="765" y="533"/>
                  </a:lnTo>
                  <a:lnTo>
                    <a:pt x="774" y="520"/>
                  </a:lnTo>
                  <a:lnTo>
                    <a:pt x="796" y="480"/>
                  </a:lnTo>
                  <a:lnTo>
                    <a:pt x="800" y="473"/>
                  </a:lnTo>
                  <a:lnTo>
                    <a:pt x="804" y="465"/>
                  </a:lnTo>
                  <a:lnTo>
                    <a:pt x="808" y="454"/>
                  </a:lnTo>
                  <a:lnTo>
                    <a:pt x="819" y="437"/>
                  </a:lnTo>
                  <a:lnTo>
                    <a:pt x="828" y="426"/>
                  </a:lnTo>
                  <a:lnTo>
                    <a:pt x="836" y="420"/>
                  </a:lnTo>
                  <a:lnTo>
                    <a:pt x="846" y="417"/>
                  </a:lnTo>
                  <a:lnTo>
                    <a:pt x="866" y="401"/>
                  </a:lnTo>
                  <a:lnTo>
                    <a:pt x="875" y="388"/>
                  </a:lnTo>
                  <a:lnTo>
                    <a:pt x="881" y="357"/>
                  </a:lnTo>
                  <a:lnTo>
                    <a:pt x="886" y="345"/>
                  </a:lnTo>
                  <a:lnTo>
                    <a:pt x="888" y="331"/>
                  </a:lnTo>
                  <a:lnTo>
                    <a:pt x="888" y="318"/>
                  </a:lnTo>
                  <a:lnTo>
                    <a:pt x="894" y="305"/>
                  </a:lnTo>
                  <a:lnTo>
                    <a:pt x="897" y="294"/>
                  </a:lnTo>
                  <a:lnTo>
                    <a:pt x="898" y="282"/>
                  </a:lnTo>
                  <a:lnTo>
                    <a:pt x="892" y="281"/>
                  </a:lnTo>
                  <a:lnTo>
                    <a:pt x="856" y="281"/>
                  </a:lnTo>
                  <a:lnTo>
                    <a:pt x="850" y="285"/>
                  </a:lnTo>
                  <a:lnTo>
                    <a:pt x="844" y="299"/>
                  </a:lnTo>
                  <a:lnTo>
                    <a:pt x="836" y="308"/>
                  </a:lnTo>
                  <a:lnTo>
                    <a:pt x="824" y="307"/>
                  </a:lnTo>
                  <a:lnTo>
                    <a:pt x="801" y="304"/>
                  </a:lnTo>
                  <a:lnTo>
                    <a:pt x="791" y="285"/>
                  </a:lnTo>
                  <a:lnTo>
                    <a:pt x="789" y="272"/>
                  </a:lnTo>
                  <a:lnTo>
                    <a:pt x="793" y="256"/>
                  </a:lnTo>
                  <a:lnTo>
                    <a:pt x="801" y="239"/>
                  </a:lnTo>
                  <a:lnTo>
                    <a:pt x="808" y="227"/>
                  </a:lnTo>
                  <a:lnTo>
                    <a:pt x="822" y="218"/>
                  </a:lnTo>
                  <a:lnTo>
                    <a:pt x="845" y="233"/>
                  </a:lnTo>
                  <a:lnTo>
                    <a:pt x="852" y="224"/>
                  </a:lnTo>
                  <a:lnTo>
                    <a:pt x="849" y="131"/>
                  </a:lnTo>
                  <a:lnTo>
                    <a:pt x="836" y="87"/>
                  </a:lnTo>
                  <a:lnTo>
                    <a:pt x="830" y="55"/>
                  </a:lnTo>
                  <a:lnTo>
                    <a:pt x="828" y="34"/>
                  </a:lnTo>
                  <a:lnTo>
                    <a:pt x="827" y="33"/>
                  </a:lnTo>
                  <a:lnTo>
                    <a:pt x="822" y="32"/>
                  </a:lnTo>
                  <a:lnTo>
                    <a:pt x="807" y="17"/>
                  </a:lnTo>
                  <a:lnTo>
                    <a:pt x="786" y="11"/>
                  </a:lnTo>
                  <a:lnTo>
                    <a:pt x="774" y="9"/>
                  </a:lnTo>
                  <a:lnTo>
                    <a:pt x="761" y="12"/>
                  </a:lnTo>
                  <a:lnTo>
                    <a:pt x="749" y="9"/>
                  </a:lnTo>
                  <a:lnTo>
                    <a:pt x="726" y="2"/>
                  </a:lnTo>
                  <a:lnTo>
                    <a:pt x="717" y="0"/>
                  </a:lnTo>
                  <a:lnTo>
                    <a:pt x="705" y="5"/>
                  </a:lnTo>
                  <a:lnTo>
                    <a:pt x="704" y="8"/>
                  </a:lnTo>
                  <a:lnTo>
                    <a:pt x="693" y="13"/>
                  </a:lnTo>
                  <a:lnTo>
                    <a:pt x="679" y="22"/>
                  </a:lnTo>
                  <a:lnTo>
                    <a:pt x="641" y="40"/>
                  </a:lnTo>
                  <a:lnTo>
                    <a:pt x="625" y="57"/>
                  </a:lnTo>
                  <a:lnTo>
                    <a:pt x="605" y="70"/>
                  </a:lnTo>
                  <a:lnTo>
                    <a:pt x="586" y="88"/>
                  </a:lnTo>
                  <a:lnTo>
                    <a:pt x="575" y="104"/>
                  </a:lnTo>
                  <a:lnTo>
                    <a:pt x="558" y="129"/>
                  </a:lnTo>
                  <a:lnTo>
                    <a:pt x="531" y="148"/>
                  </a:lnTo>
                  <a:lnTo>
                    <a:pt x="516" y="167"/>
                  </a:lnTo>
                  <a:lnTo>
                    <a:pt x="501" y="201"/>
                  </a:lnTo>
                  <a:lnTo>
                    <a:pt x="496" y="207"/>
                  </a:lnTo>
                  <a:lnTo>
                    <a:pt x="488" y="211"/>
                  </a:lnTo>
                  <a:lnTo>
                    <a:pt x="477" y="212"/>
                  </a:lnTo>
                  <a:lnTo>
                    <a:pt x="452" y="218"/>
                  </a:lnTo>
                  <a:lnTo>
                    <a:pt x="437" y="217"/>
                  </a:lnTo>
                  <a:lnTo>
                    <a:pt x="414" y="204"/>
                  </a:lnTo>
                  <a:lnTo>
                    <a:pt x="402" y="199"/>
                  </a:lnTo>
                  <a:lnTo>
                    <a:pt x="388" y="197"/>
                  </a:lnTo>
                  <a:lnTo>
                    <a:pt x="376" y="201"/>
                  </a:lnTo>
                  <a:lnTo>
                    <a:pt x="357" y="221"/>
                  </a:lnTo>
                  <a:lnTo>
                    <a:pt x="351" y="229"/>
                  </a:lnTo>
                  <a:lnTo>
                    <a:pt x="348" y="237"/>
                  </a:lnTo>
                  <a:lnTo>
                    <a:pt x="339" y="248"/>
                  </a:lnTo>
                  <a:lnTo>
                    <a:pt x="327" y="255"/>
                  </a:lnTo>
                  <a:lnTo>
                    <a:pt x="322" y="260"/>
                  </a:lnTo>
                  <a:lnTo>
                    <a:pt x="312" y="277"/>
                  </a:lnTo>
                  <a:lnTo>
                    <a:pt x="277" y="286"/>
                  </a:lnTo>
                  <a:lnTo>
                    <a:pt x="259" y="285"/>
                  </a:lnTo>
                  <a:lnTo>
                    <a:pt x="243" y="282"/>
                  </a:lnTo>
                  <a:lnTo>
                    <a:pt x="233" y="280"/>
                  </a:lnTo>
                  <a:lnTo>
                    <a:pt x="230" y="271"/>
                  </a:lnTo>
                  <a:lnTo>
                    <a:pt x="237" y="250"/>
                  </a:lnTo>
                  <a:lnTo>
                    <a:pt x="239" y="237"/>
                  </a:lnTo>
                  <a:lnTo>
                    <a:pt x="239" y="231"/>
                  </a:lnTo>
                  <a:lnTo>
                    <a:pt x="238" y="213"/>
                  </a:lnTo>
                  <a:lnTo>
                    <a:pt x="231" y="201"/>
                  </a:lnTo>
                  <a:lnTo>
                    <a:pt x="217" y="190"/>
                  </a:lnTo>
                  <a:lnTo>
                    <a:pt x="212" y="181"/>
                  </a:lnTo>
                  <a:lnTo>
                    <a:pt x="200" y="170"/>
                  </a:lnTo>
                  <a:lnTo>
                    <a:pt x="198" y="167"/>
                  </a:lnTo>
                  <a:lnTo>
                    <a:pt x="192" y="161"/>
                  </a:lnTo>
                  <a:lnTo>
                    <a:pt x="188" y="16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Malawi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gray">
            <a:xfrm>
              <a:off x="5293957" y="4868466"/>
              <a:ext cx="81921" cy="203632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42" y="14"/>
                </a:cxn>
                <a:cxn ang="0">
                  <a:pos x="25" y="8"/>
                </a:cxn>
                <a:cxn ang="0">
                  <a:pos x="13" y="8"/>
                </a:cxn>
                <a:cxn ang="0">
                  <a:pos x="25" y="15"/>
                </a:cxn>
                <a:cxn ang="0">
                  <a:pos x="37" y="40"/>
                </a:cxn>
                <a:cxn ang="0">
                  <a:pos x="50" y="65"/>
                </a:cxn>
                <a:cxn ang="0">
                  <a:pos x="42" y="80"/>
                </a:cxn>
                <a:cxn ang="0">
                  <a:pos x="35" y="94"/>
                </a:cxn>
                <a:cxn ang="0">
                  <a:pos x="31" y="127"/>
                </a:cxn>
                <a:cxn ang="0">
                  <a:pos x="31" y="159"/>
                </a:cxn>
                <a:cxn ang="0">
                  <a:pos x="41" y="172"/>
                </a:cxn>
                <a:cxn ang="0">
                  <a:pos x="24" y="181"/>
                </a:cxn>
                <a:cxn ang="0">
                  <a:pos x="14" y="198"/>
                </a:cxn>
                <a:cxn ang="0">
                  <a:pos x="2" y="235"/>
                </a:cxn>
                <a:cxn ang="0">
                  <a:pos x="8" y="248"/>
                </a:cxn>
                <a:cxn ang="0">
                  <a:pos x="23" y="257"/>
                </a:cxn>
                <a:cxn ang="0">
                  <a:pos x="30" y="263"/>
                </a:cxn>
                <a:cxn ang="0">
                  <a:pos x="51" y="289"/>
                </a:cxn>
                <a:cxn ang="0">
                  <a:pos x="93" y="284"/>
                </a:cxn>
                <a:cxn ang="0">
                  <a:pos x="101" y="310"/>
                </a:cxn>
                <a:cxn ang="0">
                  <a:pos x="94" y="343"/>
                </a:cxn>
                <a:cxn ang="0">
                  <a:pos x="86" y="365"/>
                </a:cxn>
                <a:cxn ang="0">
                  <a:pos x="97" y="388"/>
                </a:cxn>
                <a:cxn ang="0">
                  <a:pos x="112" y="404"/>
                </a:cxn>
                <a:cxn ang="0">
                  <a:pos x="128" y="414"/>
                </a:cxn>
                <a:cxn ang="0">
                  <a:pos x="127" y="429"/>
                </a:cxn>
                <a:cxn ang="0">
                  <a:pos x="142" y="430"/>
                </a:cxn>
                <a:cxn ang="0">
                  <a:pos x="139" y="409"/>
                </a:cxn>
                <a:cxn ang="0">
                  <a:pos x="139" y="392"/>
                </a:cxn>
                <a:cxn ang="0">
                  <a:pos x="153" y="377"/>
                </a:cxn>
                <a:cxn ang="0">
                  <a:pos x="169" y="368"/>
                </a:cxn>
                <a:cxn ang="0">
                  <a:pos x="169" y="325"/>
                </a:cxn>
                <a:cxn ang="0">
                  <a:pos x="172" y="295"/>
                </a:cxn>
                <a:cxn ang="0">
                  <a:pos x="148" y="266"/>
                </a:cxn>
                <a:cxn ang="0">
                  <a:pos x="116" y="230"/>
                </a:cxn>
                <a:cxn ang="0">
                  <a:pos x="116" y="242"/>
                </a:cxn>
                <a:cxn ang="0">
                  <a:pos x="126" y="250"/>
                </a:cxn>
                <a:cxn ang="0">
                  <a:pos x="134" y="282"/>
                </a:cxn>
                <a:cxn ang="0">
                  <a:pos x="121" y="269"/>
                </a:cxn>
                <a:cxn ang="0">
                  <a:pos x="115" y="262"/>
                </a:cxn>
                <a:cxn ang="0">
                  <a:pos x="102" y="272"/>
                </a:cxn>
                <a:cxn ang="0">
                  <a:pos x="97" y="261"/>
                </a:cxn>
                <a:cxn ang="0">
                  <a:pos x="100" y="245"/>
                </a:cxn>
                <a:cxn ang="0">
                  <a:pos x="89" y="231"/>
                </a:cxn>
                <a:cxn ang="0">
                  <a:pos x="85" y="208"/>
                </a:cxn>
                <a:cxn ang="0">
                  <a:pos x="68" y="159"/>
                </a:cxn>
                <a:cxn ang="0">
                  <a:pos x="79" y="140"/>
                </a:cxn>
                <a:cxn ang="0">
                  <a:pos x="79" y="70"/>
                </a:cxn>
                <a:cxn ang="0">
                  <a:pos x="78" y="51"/>
                </a:cxn>
                <a:cxn ang="0">
                  <a:pos x="63" y="32"/>
                </a:cxn>
                <a:cxn ang="0">
                  <a:pos x="69" y="10"/>
                </a:cxn>
              </a:cxnLst>
              <a:rect l="0" t="0" r="r" b="b"/>
              <a:pathLst>
                <a:path w="175" h="431">
                  <a:moveTo>
                    <a:pt x="64" y="18"/>
                  </a:moveTo>
                  <a:lnTo>
                    <a:pt x="62" y="14"/>
                  </a:lnTo>
                  <a:lnTo>
                    <a:pt x="61" y="11"/>
                  </a:lnTo>
                  <a:lnTo>
                    <a:pt x="58" y="10"/>
                  </a:lnTo>
                  <a:lnTo>
                    <a:pt x="53" y="10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5" y="6"/>
                  </a:lnTo>
                  <a:lnTo>
                    <a:pt x="25" y="8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6" y="15"/>
                  </a:lnTo>
                  <a:lnTo>
                    <a:pt x="25" y="15"/>
                  </a:lnTo>
                  <a:lnTo>
                    <a:pt x="32" y="24"/>
                  </a:lnTo>
                  <a:lnTo>
                    <a:pt x="34" y="29"/>
                  </a:lnTo>
                  <a:lnTo>
                    <a:pt x="37" y="40"/>
                  </a:lnTo>
                  <a:lnTo>
                    <a:pt x="43" y="45"/>
                  </a:lnTo>
                  <a:lnTo>
                    <a:pt x="46" y="63"/>
                  </a:lnTo>
                  <a:lnTo>
                    <a:pt x="50" y="65"/>
                  </a:lnTo>
                  <a:lnTo>
                    <a:pt x="51" y="72"/>
                  </a:lnTo>
                  <a:lnTo>
                    <a:pt x="51" y="75"/>
                  </a:lnTo>
                  <a:lnTo>
                    <a:pt x="42" y="80"/>
                  </a:lnTo>
                  <a:lnTo>
                    <a:pt x="40" y="81"/>
                  </a:lnTo>
                  <a:lnTo>
                    <a:pt x="36" y="84"/>
                  </a:lnTo>
                  <a:lnTo>
                    <a:pt x="35" y="94"/>
                  </a:lnTo>
                  <a:lnTo>
                    <a:pt x="36" y="102"/>
                  </a:lnTo>
                  <a:lnTo>
                    <a:pt x="30" y="119"/>
                  </a:lnTo>
                  <a:lnTo>
                    <a:pt x="31" y="127"/>
                  </a:lnTo>
                  <a:lnTo>
                    <a:pt x="32" y="142"/>
                  </a:lnTo>
                  <a:lnTo>
                    <a:pt x="30" y="156"/>
                  </a:lnTo>
                  <a:lnTo>
                    <a:pt x="31" y="159"/>
                  </a:lnTo>
                  <a:lnTo>
                    <a:pt x="35" y="164"/>
                  </a:lnTo>
                  <a:lnTo>
                    <a:pt x="40" y="166"/>
                  </a:lnTo>
                  <a:lnTo>
                    <a:pt x="41" y="172"/>
                  </a:lnTo>
                  <a:lnTo>
                    <a:pt x="38" y="175"/>
                  </a:lnTo>
                  <a:lnTo>
                    <a:pt x="30" y="176"/>
                  </a:lnTo>
                  <a:lnTo>
                    <a:pt x="24" y="181"/>
                  </a:lnTo>
                  <a:lnTo>
                    <a:pt x="19" y="182"/>
                  </a:lnTo>
                  <a:lnTo>
                    <a:pt x="18" y="183"/>
                  </a:lnTo>
                  <a:lnTo>
                    <a:pt x="14" y="198"/>
                  </a:lnTo>
                  <a:lnTo>
                    <a:pt x="14" y="213"/>
                  </a:lnTo>
                  <a:lnTo>
                    <a:pt x="9" y="228"/>
                  </a:lnTo>
                  <a:lnTo>
                    <a:pt x="2" y="235"/>
                  </a:lnTo>
                  <a:lnTo>
                    <a:pt x="0" y="239"/>
                  </a:lnTo>
                  <a:lnTo>
                    <a:pt x="3" y="247"/>
                  </a:lnTo>
                  <a:lnTo>
                    <a:pt x="8" y="248"/>
                  </a:lnTo>
                  <a:lnTo>
                    <a:pt x="11" y="256"/>
                  </a:lnTo>
                  <a:lnTo>
                    <a:pt x="19" y="255"/>
                  </a:lnTo>
                  <a:lnTo>
                    <a:pt x="23" y="257"/>
                  </a:lnTo>
                  <a:lnTo>
                    <a:pt x="23" y="258"/>
                  </a:lnTo>
                  <a:lnTo>
                    <a:pt x="24" y="261"/>
                  </a:lnTo>
                  <a:lnTo>
                    <a:pt x="30" y="263"/>
                  </a:lnTo>
                  <a:lnTo>
                    <a:pt x="37" y="279"/>
                  </a:lnTo>
                  <a:lnTo>
                    <a:pt x="47" y="289"/>
                  </a:lnTo>
                  <a:lnTo>
                    <a:pt x="51" y="289"/>
                  </a:lnTo>
                  <a:lnTo>
                    <a:pt x="59" y="287"/>
                  </a:lnTo>
                  <a:lnTo>
                    <a:pt x="89" y="283"/>
                  </a:lnTo>
                  <a:lnTo>
                    <a:pt x="93" y="284"/>
                  </a:lnTo>
                  <a:lnTo>
                    <a:pt x="96" y="289"/>
                  </a:lnTo>
                  <a:lnTo>
                    <a:pt x="100" y="302"/>
                  </a:lnTo>
                  <a:lnTo>
                    <a:pt x="101" y="310"/>
                  </a:lnTo>
                  <a:lnTo>
                    <a:pt x="102" y="328"/>
                  </a:lnTo>
                  <a:lnTo>
                    <a:pt x="100" y="336"/>
                  </a:lnTo>
                  <a:lnTo>
                    <a:pt x="94" y="343"/>
                  </a:lnTo>
                  <a:lnTo>
                    <a:pt x="95" y="349"/>
                  </a:lnTo>
                  <a:lnTo>
                    <a:pt x="89" y="354"/>
                  </a:lnTo>
                  <a:lnTo>
                    <a:pt x="86" y="365"/>
                  </a:lnTo>
                  <a:lnTo>
                    <a:pt x="89" y="369"/>
                  </a:lnTo>
                  <a:lnTo>
                    <a:pt x="94" y="385"/>
                  </a:lnTo>
                  <a:lnTo>
                    <a:pt x="97" y="388"/>
                  </a:lnTo>
                  <a:lnTo>
                    <a:pt x="101" y="390"/>
                  </a:lnTo>
                  <a:lnTo>
                    <a:pt x="104" y="395"/>
                  </a:lnTo>
                  <a:lnTo>
                    <a:pt x="112" y="404"/>
                  </a:lnTo>
                  <a:lnTo>
                    <a:pt x="117" y="411"/>
                  </a:lnTo>
                  <a:lnTo>
                    <a:pt x="121" y="413"/>
                  </a:lnTo>
                  <a:lnTo>
                    <a:pt x="128" y="414"/>
                  </a:lnTo>
                  <a:lnTo>
                    <a:pt x="132" y="419"/>
                  </a:lnTo>
                  <a:lnTo>
                    <a:pt x="132" y="423"/>
                  </a:lnTo>
                  <a:lnTo>
                    <a:pt x="127" y="429"/>
                  </a:lnTo>
                  <a:lnTo>
                    <a:pt x="128" y="431"/>
                  </a:lnTo>
                  <a:lnTo>
                    <a:pt x="140" y="431"/>
                  </a:lnTo>
                  <a:lnTo>
                    <a:pt x="142" y="430"/>
                  </a:lnTo>
                  <a:lnTo>
                    <a:pt x="140" y="420"/>
                  </a:lnTo>
                  <a:lnTo>
                    <a:pt x="142" y="414"/>
                  </a:lnTo>
                  <a:lnTo>
                    <a:pt x="139" y="409"/>
                  </a:lnTo>
                  <a:lnTo>
                    <a:pt x="136" y="406"/>
                  </a:lnTo>
                  <a:lnTo>
                    <a:pt x="136" y="400"/>
                  </a:lnTo>
                  <a:lnTo>
                    <a:pt x="139" y="392"/>
                  </a:lnTo>
                  <a:lnTo>
                    <a:pt x="139" y="388"/>
                  </a:lnTo>
                  <a:lnTo>
                    <a:pt x="140" y="385"/>
                  </a:lnTo>
                  <a:lnTo>
                    <a:pt x="153" y="377"/>
                  </a:lnTo>
                  <a:lnTo>
                    <a:pt x="159" y="376"/>
                  </a:lnTo>
                  <a:lnTo>
                    <a:pt x="165" y="374"/>
                  </a:lnTo>
                  <a:lnTo>
                    <a:pt x="169" y="368"/>
                  </a:lnTo>
                  <a:lnTo>
                    <a:pt x="170" y="347"/>
                  </a:lnTo>
                  <a:lnTo>
                    <a:pt x="172" y="339"/>
                  </a:lnTo>
                  <a:lnTo>
                    <a:pt x="169" y="325"/>
                  </a:lnTo>
                  <a:lnTo>
                    <a:pt x="172" y="315"/>
                  </a:lnTo>
                  <a:lnTo>
                    <a:pt x="175" y="307"/>
                  </a:lnTo>
                  <a:lnTo>
                    <a:pt x="172" y="295"/>
                  </a:lnTo>
                  <a:lnTo>
                    <a:pt x="167" y="288"/>
                  </a:lnTo>
                  <a:lnTo>
                    <a:pt x="154" y="275"/>
                  </a:lnTo>
                  <a:lnTo>
                    <a:pt x="148" y="266"/>
                  </a:lnTo>
                  <a:lnTo>
                    <a:pt x="133" y="247"/>
                  </a:lnTo>
                  <a:lnTo>
                    <a:pt x="123" y="240"/>
                  </a:lnTo>
                  <a:lnTo>
                    <a:pt x="116" y="230"/>
                  </a:lnTo>
                  <a:lnTo>
                    <a:pt x="115" y="231"/>
                  </a:lnTo>
                  <a:lnTo>
                    <a:pt x="115" y="239"/>
                  </a:lnTo>
                  <a:lnTo>
                    <a:pt x="116" y="242"/>
                  </a:lnTo>
                  <a:lnTo>
                    <a:pt x="117" y="245"/>
                  </a:lnTo>
                  <a:lnTo>
                    <a:pt x="122" y="246"/>
                  </a:lnTo>
                  <a:lnTo>
                    <a:pt x="126" y="250"/>
                  </a:lnTo>
                  <a:lnTo>
                    <a:pt x="136" y="274"/>
                  </a:lnTo>
                  <a:lnTo>
                    <a:pt x="136" y="280"/>
                  </a:lnTo>
                  <a:lnTo>
                    <a:pt x="134" y="282"/>
                  </a:lnTo>
                  <a:lnTo>
                    <a:pt x="132" y="280"/>
                  </a:lnTo>
                  <a:lnTo>
                    <a:pt x="126" y="272"/>
                  </a:lnTo>
                  <a:lnTo>
                    <a:pt x="121" y="269"/>
                  </a:lnTo>
                  <a:lnTo>
                    <a:pt x="117" y="262"/>
                  </a:lnTo>
                  <a:lnTo>
                    <a:pt x="116" y="262"/>
                  </a:lnTo>
                  <a:lnTo>
                    <a:pt x="115" y="262"/>
                  </a:lnTo>
                  <a:lnTo>
                    <a:pt x="111" y="271"/>
                  </a:lnTo>
                  <a:lnTo>
                    <a:pt x="109" y="272"/>
                  </a:lnTo>
                  <a:lnTo>
                    <a:pt x="102" y="272"/>
                  </a:lnTo>
                  <a:lnTo>
                    <a:pt x="101" y="269"/>
                  </a:lnTo>
                  <a:lnTo>
                    <a:pt x="99" y="266"/>
                  </a:lnTo>
                  <a:lnTo>
                    <a:pt x="97" y="261"/>
                  </a:lnTo>
                  <a:lnTo>
                    <a:pt x="97" y="256"/>
                  </a:lnTo>
                  <a:lnTo>
                    <a:pt x="100" y="247"/>
                  </a:lnTo>
                  <a:lnTo>
                    <a:pt x="100" y="245"/>
                  </a:lnTo>
                  <a:lnTo>
                    <a:pt x="97" y="241"/>
                  </a:lnTo>
                  <a:lnTo>
                    <a:pt x="91" y="235"/>
                  </a:lnTo>
                  <a:lnTo>
                    <a:pt x="89" y="231"/>
                  </a:lnTo>
                  <a:lnTo>
                    <a:pt x="86" y="223"/>
                  </a:lnTo>
                  <a:lnTo>
                    <a:pt x="86" y="209"/>
                  </a:lnTo>
                  <a:lnTo>
                    <a:pt x="85" y="208"/>
                  </a:lnTo>
                  <a:lnTo>
                    <a:pt x="80" y="187"/>
                  </a:lnTo>
                  <a:lnTo>
                    <a:pt x="68" y="164"/>
                  </a:lnTo>
                  <a:lnTo>
                    <a:pt x="68" y="159"/>
                  </a:lnTo>
                  <a:lnTo>
                    <a:pt x="68" y="154"/>
                  </a:lnTo>
                  <a:lnTo>
                    <a:pt x="73" y="145"/>
                  </a:lnTo>
                  <a:lnTo>
                    <a:pt x="79" y="140"/>
                  </a:lnTo>
                  <a:lnTo>
                    <a:pt x="83" y="128"/>
                  </a:lnTo>
                  <a:lnTo>
                    <a:pt x="81" y="94"/>
                  </a:lnTo>
                  <a:lnTo>
                    <a:pt x="79" y="70"/>
                  </a:lnTo>
                  <a:lnTo>
                    <a:pt x="81" y="63"/>
                  </a:lnTo>
                  <a:lnTo>
                    <a:pt x="81" y="57"/>
                  </a:lnTo>
                  <a:lnTo>
                    <a:pt x="78" y="51"/>
                  </a:lnTo>
                  <a:lnTo>
                    <a:pt x="72" y="48"/>
                  </a:lnTo>
                  <a:lnTo>
                    <a:pt x="69" y="46"/>
                  </a:lnTo>
                  <a:lnTo>
                    <a:pt x="63" y="32"/>
                  </a:lnTo>
                  <a:lnTo>
                    <a:pt x="62" y="26"/>
                  </a:lnTo>
                  <a:lnTo>
                    <a:pt x="64" y="18"/>
                  </a:lnTo>
                  <a:lnTo>
                    <a:pt x="69" y="10"/>
                  </a:lnTo>
                  <a:lnTo>
                    <a:pt x="64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Madagascar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gray">
            <a:xfrm>
              <a:off x="5560785" y="4941025"/>
              <a:ext cx="182567" cy="365134"/>
            </a:xfrm>
            <a:custGeom>
              <a:avLst/>
              <a:gdLst/>
              <a:ahLst/>
              <a:cxnLst>
                <a:cxn ang="0">
                  <a:pos x="76" y="226"/>
                </a:cxn>
                <a:cxn ang="0">
                  <a:pos x="107" y="215"/>
                </a:cxn>
                <a:cxn ang="0">
                  <a:pos x="118" y="215"/>
                </a:cxn>
                <a:cxn ang="0">
                  <a:pos x="130" y="204"/>
                </a:cxn>
                <a:cxn ang="0">
                  <a:pos x="152" y="199"/>
                </a:cxn>
                <a:cxn ang="0">
                  <a:pos x="170" y="219"/>
                </a:cxn>
                <a:cxn ang="0">
                  <a:pos x="182" y="210"/>
                </a:cxn>
                <a:cxn ang="0">
                  <a:pos x="183" y="181"/>
                </a:cxn>
                <a:cxn ang="0">
                  <a:pos x="204" y="189"/>
                </a:cxn>
                <a:cxn ang="0">
                  <a:pos x="208" y="167"/>
                </a:cxn>
                <a:cxn ang="0">
                  <a:pos x="221" y="149"/>
                </a:cxn>
                <a:cxn ang="0">
                  <a:pos x="229" y="160"/>
                </a:cxn>
                <a:cxn ang="0">
                  <a:pos x="258" y="140"/>
                </a:cxn>
                <a:cxn ang="0">
                  <a:pos x="242" y="125"/>
                </a:cxn>
                <a:cxn ang="0">
                  <a:pos x="258" y="113"/>
                </a:cxn>
                <a:cxn ang="0">
                  <a:pos x="253" y="81"/>
                </a:cxn>
                <a:cxn ang="0">
                  <a:pos x="270" y="92"/>
                </a:cxn>
                <a:cxn ang="0">
                  <a:pos x="293" y="68"/>
                </a:cxn>
                <a:cxn ang="0">
                  <a:pos x="307" y="25"/>
                </a:cxn>
                <a:cxn ang="0">
                  <a:pos x="316" y="5"/>
                </a:cxn>
                <a:cxn ang="0">
                  <a:pos x="344" y="23"/>
                </a:cxn>
                <a:cxn ang="0">
                  <a:pos x="365" y="60"/>
                </a:cxn>
                <a:cxn ang="0">
                  <a:pos x="374" y="106"/>
                </a:cxn>
                <a:cxn ang="0">
                  <a:pos x="382" y="151"/>
                </a:cxn>
                <a:cxn ang="0">
                  <a:pos x="388" y="198"/>
                </a:cxn>
                <a:cxn ang="0">
                  <a:pos x="370" y="198"/>
                </a:cxn>
                <a:cxn ang="0">
                  <a:pos x="353" y="206"/>
                </a:cxn>
                <a:cxn ang="0">
                  <a:pos x="360" y="251"/>
                </a:cxn>
                <a:cxn ang="0">
                  <a:pos x="342" y="283"/>
                </a:cxn>
                <a:cxn ang="0">
                  <a:pos x="329" y="366"/>
                </a:cxn>
                <a:cxn ang="0">
                  <a:pos x="316" y="405"/>
                </a:cxn>
                <a:cxn ang="0">
                  <a:pos x="283" y="511"/>
                </a:cxn>
                <a:cxn ang="0">
                  <a:pos x="254" y="606"/>
                </a:cxn>
                <a:cxn ang="0">
                  <a:pos x="236" y="684"/>
                </a:cxn>
                <a:cxn ang="0">
                  <a:pos x="210" y="736"/>
                </a:cxn>
                <a:cxn ang="0">
                  <a:pos x="183" y="748"/>
                </a:cxn>
                <a:cxn ang="0">
                  <a:pos x="106" y="776"/>
                </a:cxn>
                <a:cxn ang="0">
                  <a:pos x="59" y="746"/>
                </a:cxn>
                <a:cxn ang="0">
                  <a:pos x="27" y="697"/>
                </a:cxn>
                <a:cxn ang="0">
                  <a:pos x="28" y="654"/>
                </a:cxn>
                <a:cxn ang="0">
                  <a:pos x="9" y="615"/>
                </a:cxn>
                <a:cxn ang="0">
                  <a:pos x="0" y="574"/>
                </a:cxn>
                <a:cxn ang="0">
                  <a:pos x="15" y="527"/>
                </a:cxn>
                <a:cxn ang="0">
                  <a:pos x="38" y="489"/>
                </a:cxn>
                <a:cxn ang="0">
                  <a:pos x="69" y="435"/>
                </a:cxn>
                <a:cxn ang="0">
                  <a:pos x="69" y="409"/>
                </a:cxn>
                <a:cxn ang="0">
                  <a:pos x="48" y="348"/>
                </a:cxn>
                <a:cxn ang="0">
                  <a:pos x="51" y="280"/>
                </a:cxn>
              </a:cxnLst>
              <a:rect l="0" t="0" r="r" b="b"/>
              <a:pathLst>
                <a:path w="391" h="776">
                  <a:moveTo>
                    <a:pt x="64" y="230"/>
                  </a:moveTo>
                  <a:lnTo>
                    <a:pt x="69" y="224"/>
                  </a:lnTo>
                  <a:lnTo>
                    <a:pt x="76" y="226"/>
                  </a:lnTo>
                  <a:lnTo>
                    <a:pt x="92" y="225"/>
                  </a:lnTo>
                  <a:lnTo>
                    <a:pt x="96" y="221"/>
                  </a:lnTo>
                  <a:lnTo>
                    <a:pt x="107" y="215"/>
                  </a:lnTo>
                  <a:lnTo>
                    <a:pt x="109" y="220"/>
                  </a:lnTo>
                  <a:lnTo>
                    <a:pt x="113" y="221"/>
                  </a:lnTo>
                  <a:lnTo>
                    <a:pt x="118" y="215"/>
                  </a:lnTo>
                  <a:lnTo>
                    <a:pt x="124" y="217"/>
                  </a:lnTo>
                  <a:lnTo>
                    <a:pt x="129" y="211"/>
                  </a:lnTo>
                  <a:lnTo>
                    <a:pt x="130" y="204"/>
                  </a:lnTo>
                  <a:lnTo>
                    <a:pt x="140" y="202"/>
                  </a:lnTo>
                  <a:lnTo>
                    <a:pt x="146" y="205"/>
                  </a:lnTo>
                  <a:lnTo>
                    <a:pt x="152" y="199"/>
                  </a:lnTo>
                  <a:lnTo>
                    <a:pt x="159" y="202"/>
                  </a:lnTo>
                  <a:lnTo>
                    <a:pt x="164" y="211"/>
                  </a:lnTo>
                  <a:lnTo>
                    <a:pt x="170" y="219"/>
                  </a:lnTo>
                  <a:lnTo>
                    <a:pt x="178" y="221"/>
                  </a:lnTo>
                  <a:lnTo>
                    <a:pt x="184" y="220"/>
                  </a:lnTo>
                  <a:lnTo>
                    <a:pt x="182" y="210"/>
                  </a:lnTo>
                  <a:lnTo>
                    <a:pt x="172" y="202"/>
                  </a:lnTo>
                  <a:lnTo>
                    <a:pt x="173" y="192"/>
                  </a:lnTo>
                  <a:lnTo>
                    <a:pt x="183" y="181"/>
                  </a:lnTo>
                  <a:lnTo>
                    <a:pt x="195" y="173"/>
                  </a:lnTo>
                  <a:lnTo>
                    <a:pt x="202" y="176"/>
                  </a:lnTo>
                  <a:lnTo>
                    <a:pt x="204" y="189"/>
                  </a:lnTo>
                  <a:lnTo>
                    <a:pt x="211" y="189"/>
                  </a:lnTo>
                  <a:lnTo>
                    <a:pt x="218" y="186"/>
                  </a:lnTo>
                  <a:lnTo>
                    <a:pt x="208" y="167"/>
                  </a:lnTo>
                  <a:lnTo>
                    <a:pt x="215" y="161"/>
                  </a:lnTo>
                  <a:lnTo>
                    <a:pt x="224" y="150"/>
                  </a:lnTo>
                  <a:lnTo>
                    <a:pt x="221" y="149"/>
                  </a:lnTo>
                  <a:lnTo>
                    <a:pt x="227" y="141"/>
                  </a:lnTo>
                  <a:lnTo>
                    <a:pt x="231" y="149"/>
                  </a:lnTo>
                  <a:lnTo>
                    <a:pt x="229" y="160"/>
                  </a:lnTo>
                  <a:lnTo>
                    <a:pt x="245" y="140"/>
                  </a:lnTo>
                  <a:lnTo>
                    <a:pt x="253" y="141"/>
                  </a:lnTo>
                  <a:lnTo>
                    <a:pt x="258" y="140"/>
                  </a:lnTo>
                  <a:lnTo>
                    <a:pt x="256" y="135"/>
                  </a:lnTo>
                  <a:lnTo>
                    <a:pt x="247" y="133"/>
                  </a:lnTo>
                  <a:lnTo>
                    <a:pt x="242" y="125"/>
                  </a:lnTo>
                  <a:lnTo>
                    <a:pt x="245" y="119"/>
                  </a:lnTo>
                  <a:lnTo>
                    <a:pt x="253" y="108"/>
                  </a:lnTo>
                  <a:lnTo>
                    <a:pt x="258" y="113"/>
                  </a:lnTo>
                  <a:lnTo>
                    <a:pt x="259" y="101"/>
                  </a:lnTo>
                  <a:lnTo>
                    <a:pt x="256" y="93"/>
                  </a:lnTo>
                  <a:lnTo>
                    <a:pt x="253" y="81"/>
                  </a:lnTo>
                  <a:lnTo>
                    <a:pt x="256" y="77"/>
                  </a:lnTo>
                  <a:lnTo>
                    <a:pt x="267" y="81"/>
                  </a:lnTo>
                  <a:lnTo>
                    <a:pt x="270" y="92"/>
                  </a:lnTo>
                  <a:lnTo>
                    <a:pt x="283" y="74"/>
                  </a:lnTo>
                  <a:lnTo>
                    <a:pt x="285" y="63"/>
                  </a:lnTo>
                  <a:lnTo>
                    <a:pt x="293" y="68"/>
                  </a:lnTo>
                  <a:lnTo>
                    <a:pt x="301" y="61"/>
                  </a:lnTo>
                  <a:lnTo>
                    <a:pt x="306" y="47"/>
                  </a:lnTo>
                  <a:lnTo>
                    <a:pt x="307" y="25"/>
                  </a:lnTo>
                  <a:lnTo>
                    <a:pt x="301" y="15"/>
                  </a:lnTo>
                  <a:lnTo>
                    <a:pt x="306" y="17"/>
                  </a:lnTo>
                  <a:lnTo>
                    <a:pt x="316" y="5"/>
                  </a:lnTo>
                  <a:lnTo>
                    <a:pt x="323" y="0"/>
                  </a:lnTo>
                  <a:lnTo>
                    <a:pt x="334" y="10"/>
                  </a:lnTo>
                  <a:lnTo>
                    <a:pt x="344" y="23"/>
                  </a:lnTo>
                  <a:lnTo>
                    <a:pt x="354" y="33"/>
                  </a:lnTo>
                  <a:lnTo>
                    <a:pt x="361" y="47"/>
                  </a:lnTo>
                  <a:lnTo>
                    <a:pt x="365" y="60"/>
                  </a:lnTo>
                  <a:lnTo>
                    <a:pt x="366" y="73"/>
                  </a:lnTo>
                  <a:lnTo>
                    <a:pt x="371" y="89"/>
                  </a:lnTo>
                  <a:lnTo>
                    <a:pt x="374" y="106"/>
                  </a:lnTo>
                  <a:lnTo>
                    <a:pt x="377" y="120"/>
                  </a:lnTo>
                  <a:lnTo>
                    <a:pt x="379" y="135"/>
                  </a:lnTo>
                  <a:lnTo>
                    <a:pt x="382" y="151"/>
                  </a:lnTo>
                  <a:lnTo>
                    <a:pt x="388" y="167"/>
                  </a:lnTo>
                  <a:lnTo>
                    <a:pt x="391" y="183"/>
                  </a:lnTo>
                  <a:lnTo>
                    <a:pt x="388" y="198"/>
                  </a:lnTo>
                  <a:lnTo>
                    <a:pt x="383" y="210"/>
                  </a:lnTo>
                  <a:lnTo>
                    <a:pt x="376" y="211"/>
                  </a:lnTo>
                  <a:lnTo>
                    <a:pt x="370" y="198"/>
                  </a:lnTo>
                  <a:lnTo>
                    <a:pt x="366" y="183"/>
                  </a:lnTo>
                  <a:lnTo>
                    <a:pt x="356" y="184"/>
                  </a:lnTo>
                  <a:lnTo>
                    <a:pt x="353" y="206"/>
                  </a:lnTo>
                  <a:lnTo>
                    <a:pt x="353" y="222"/>
                  </a:lnTo>
                  <a:lnTo>
                    <a:pt x="360" y="235"/>
                  </a:lnTo>
                  <a:lnTo>
                    <a:pt x="360" y="251"/>
                  </a:lnTo>
                  <a:lnTo>
                    <a:pt x="355" y="262"/>
                  </a:lnTo>
                  <a:lnTo>
                    <a:pt x="349" y="268"/>
                  </a:lnTo>
                  <a:lnTo>
                    <a:pt x="342" y="283"/>
                  </a:lnTo>
                  <a:lnTo>
                    <a:pt x="339" y="300"/>
                  </a:lnTo>
                  <a:lnTo>
                    <a:pt x="339" y="315"/>
                  </a:lnTo>
                  <a:lnTo>
                    <a:pt x="329" y="366"/>
                  </a:lnTo>
                  <a:lnTo>
                    <a:pt x="318" y="397"/>
                  </a:lnTo>
                  <a:lnTo>
                    <a:pt x="317" y="397"/>
                  </a:lnTo>
                  <a:lnTo>
                    <a:pt x="316" y="405"/>
                  </a:lnTo>
                  <a:lnTo>
                    <a:pt x="300" y="459"/>
                  </a:lnTo>
                  <a:lnTo>
                    <a:pt x="288" y="488"/>
                  </a:lnTo>
                  <a:lnTo>
                    <a:pt x="283" y="511"/>
                  </a:lnTo>
                  <a:lnTo>
                    <a:pt x="273" y="549"/>
                  </a:lnTo>
                  <a:lnTo>
                    <a:pt x="266" y="566"/>
                  </a:lnTo>
                  <a:lnTo>
                    <a:pt x="254" y="606"/>
                  </a:lnTo>
                  <a:lnTo>
                    <a:pt x="248" y="635"/>
                  </a:lnTo>
                  <a:lnTo>
                    <a:pt x="243" y="651"/>
                  </a:lnTo>
                  <a:lnTo>
                    <a:pt x="236" y="684"/>
                  </a:lnTo>
                  <a:lnTo>
                    <a:pt x="227" y="700"/>
                  </a:lnTo>
                  <a:lnTo>
                    <a:pt x="223" y="715"/>
                  </a:lnTo>
                  <a:lnTo>
                    <a:pt x="210" y="736"/>
                  </a:lnTo>
                  <a:lnTo>
                    <a:pt x="200" y="744"/>
                  </a:lnTo>
                  <a:lnTo>
                    <a:pt x="192" y="749"/>
                  </a:lnTo>
                  <a:lnTo>
                    <a:pt x="183" y="748"/>
                  </a:lnTo>
                  <a:lnTo>
                    <a:pt x="151" y="755"/>
                  </a:lnTo>
                  <a:lnTo>
                    <a:pt x="119" y="774"/>
                  </a:lnTo>
                  <a:lnTo>
                    <a:pt x="106" y="776"/>
                  </a:lnTo>
                  <a:lnTo>
                    <a:pt x="86" y="762"/>
                  </a:lnTo>
                  <a:lnTo>
                    <a:pt x="71" y="753"/>
                  </a:lnTo>
                  <a:lnTo>
                    <a:pt x="59" y="746"/>
                  </a:lnTo>
                  <a:lnTo>
                    <a:pt x="47" y="736"/>
                  </a:lnTo>
                  <a:lnTo>
                    <a:pt x="32" y="714"/>
                  </a:lnTo>
                  <a:lnTo>
                    <a:pt x="27" y="697"/>
                  </a:lnTo>
                  <a:lnTo>
                    <a:pt x="24" y="678"/>
                  </a:lnTo>
                  <a:lnTo>
                    <a:pt x="24" y="663"/>
                  </a:lnTo>
                  <a:lnTo>
                    <a:pt x="28" y="654"/>
                  </a:lnTo>
                  <a:lnTo>
                    <a:pt x="24" y="638"/>
                  </a:lnTo>
                  <a:lnTo>
                    <a:pt x="17" y="624"/>
                  </a:lnTo>
                  <a:lnTo>
                    <a:pt x="9" y="615"/>
                  </a:lnTo>
                  <a:lnTo>
                    <a:pt x="1" y="601"/>
                  </a:lnTo>
                  <a:lnTo>
                    <a:pt x="1" y="586"/>
                  </a:lnTo>
                  <a:lnTo>
                    <a:pt x="0" y="574"/>
                  </a:lnTo>
                  <a:lnTo>
                    <a:pt x="0" y="555"/>
                  </a:lnTo>
                  <a:lnTo>
                    <a:pt x="8" y="543"/>
                  </a:lnTo>
                  <a:lnTo>
                    <a:pt x="15" y="527"/>
                  </a:lnTo>
                  <a:lnTo>
                    <a:pt x="21" y="518"/>
                  </a:lnTo>
                  <a:lnTo>
                    <a:pt x="30" y="516"/>
                  </a:lnTo>
                  <a:lnTo>
                    <a:pt x="38" y="489"/>
                  </a:lnTo>
                  <a:lnTo>
                    <a:pt x="55" y="457"/>
                  </a:lnTo>
                  <a:lnTo>
                    <a:pt x="65" y="446"/>
                  </a:lnTo>
                  <a:lnTo>
                    <a:pt x="69" y="435"/>
                  </a:lnTo>
                  <a:lnTo>
                    <a:pt x="68" y="425"/>
                  </a:lnTo>
                  <a:lnTo>
                    <a:pt x="71" y="419"/>
                  </a:lnTo>
                  <a:lnTo>
                    <a:pt x="69" y="409"/>
                  </a:lnTo>
                  <a:lnTo>
                    <a:pt x="60" y="396"/>
                  </a:lnTo>
                  <a:lnTo>
                    <a:pt x="54" y="376"/>
                  </a:lnTo>
                  <a:lnTo>
                    <a:pt x="48" y="348"/>
                  </a:lnTo>
                  <a:lnTo>
                    <a:pt x="47" y="318"/>
                  </a:lnTo>
                  <a:lnTo>
                    <a:pt x="37" y="302"/>
                  </a:lnTo>
                  <a:lnTo>
                    <a:pt x="51" y="280"/>
                  </a:lnTo>
                  <a:lnTo>
                    <a:pt x="65" y="247"/>
                  </a:lnTo>
                  <a:lnTo>
                    <a:pt x="64" y="2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Angola"/>
            <p:cNvGrpSpPr>
              <a:grpSpLocks noChangeAspect="1"/>
            </p:cNvGrpSpPr>
            <p:nvPr/>
          </p:nvGrpSpPr>
          <p:grpSpPr bwMode="gray">
            <a:xfrm>
              <a:off x="4751033" y="4742125"/>
              <a:ext cx="323008" cy="353434"/>
              <a:chOff x="2643" y="2535"/>
              <a:chExt cx="138" cy="151"/>
            </a:xfrm>
            <a:grpFill/>
          </p:grpSpPr>
          <p:sp>
            <p:nvSpPr>
              <p:cNvPr id="347" name="Angola"/>
              <p:cNvSpPr>
                <a:spLocks noChangeAspect="1"/>
              </p:cNvSpPr>
              <p:nvPr>
                <p:custDataLst>
                  <p:tags r:id="rId324"/>
                </p:custDataLst>
              </p:nvPr>
            </p:nvSpPr>
            <p:spPr bwMode="gray">
              <a:xfrm>
                <a:off x="2643" y="2550"/>
                <a:ext cx="138" cy="136"/>
              </a:xfrm>
              <a:custGeom>
                <a:avLst/>
                <a:gdLst/>
                <a:ahLst/>
                <a:cxnLst>
                  <a:cxn ang="0">
                    <a:pos x="14" y="557"/>
                  </a:cxn>
                  <a:cxn ang="0">
                    <a:pos x="30" y="499"/>
                  </a:cxn>
                  <a:cxn ang="0">
                    <a:pos x="43" y="451"/>
                  </a:cxn>
                  <a:cxn ang="0">
                    <a:pos x="53" y="418"/>
                  </a:cxn>
                  <a:cxn ang="0">
                    <a:pos x="90" y="381"/>
                  </a:cxn>
                  <a:cxn ang="0">
                    <a:pos x="116" y="331"/>
                  </a:cxn>
                  <a:cxn ang="0">
                    <a:pos x="122" y="283"/>
                  </a:cxn>
                  <a:cxn ang="0">
                    <a:pos x="95" y="235"/>
                  </a:cxn>
                  <a:cxn ang="0">
                    <a:pos x="86" y="175"/>
                  </a:cxn>
                  <a:cxn ang="0">
                    <a:pos x="84" y="128"/>
                  </a:cxn>
                  <a:cxn ang="0">
                    <a:pos x="53" y="53"/>
                  </a:cxn>
                  <a:cxn ang="0">
                    <a:pos x="40" y="26"/>
                  </a:cxn>
                  <a:cxn ang="0">
                    <a:pos x="79" y="9"/>
                  </a:cxn>
                  <a:cxn ang="0">
                    <a:pos x="132" y="4"/>
                  </a:cxn>
                  <a:cxn ang="0">
                    <a:pos x="193" y="3"/>
                  </a:cxn>
                  <a:cxn ang="0">
                    <a:pos x="258" y="3"/>
                  </a:cxn>
                  <a:cxn ang="0">
                    <a:pos x="275" y="19"/>
                  </a:cxn>
                  <a:cxn ang="0">
                    <a:pos x="290" y="68"/>
                  </a:cxn>
                  <a:cxn ang="0">
                    <a:pos x="339" y="129"/>
                  </a:cxn>
                  <a:cxn ang="0">
                    <a:pos x="404" y="122"/>
                  </a:cxn>
                  <a:cxn ang="0">
                    <a:pos x="430" y="95"/>
                  </a:cxn>
                  <a:cxn ang="0">
                    <a:pos x="436" y="67"/>
                  </a:cxn>
                  <a:cxn ang="0">
                    <a:pos x="504" y="83"/>
                  </a:cxn>
                  <a:cxn ang="0">
                    <a:pos x="560" y="128"/>
                  </a:cxn>
                  <a:cxn ang="0">
                    <a:pos x="565" y="178"/>
                  </a:cxn>
                  <a:cxn ang="0">
                    <a:pos x="573" y="226"/>
                  </a:cxn>
                  <a:cxn ang="0">
                    <a:pos x="580" y="278"/>
                  </a:cxn>
                  <a:cxn ang="0">
                    <a:pos x="572" y="295"/>
                  </a:cxn>
                  <a:cxn ang="0">
                    <a:pos x="590" y="304"/>
                  </a:cxn>
                  <a:cxn ang="0">
                    <a:pos x="651" y="288"/>
                  </a:cxn>
                  <a:cxn ang="0">
                    <a:pos x="682" y="279"/>
                  </a:cxn>
                  <a:cxn ang="0">
                    <a:pos x="686" y="288"/>
                  </a:cxn>
                  <a:cxn ang="0">
                    <a:pos x="683" y="311"/>
                  </a:cxn>
                  <a:cxn ang="0">
                    <a:pos x="681" y="364"/>
                  </a:cxn>
                  <a:cxn ang="0">
                    <a:pos x="683" y="396"/>
                  </a:cxn>
                  <a:cxn ang="0">
                    <a:pos x="573" y="452"/>
                  </a:cxn>
                  <a:cxn ang="0">
                    <a:pos x="573" y="601"/>
                  </a:cxn>
                  <a:cxn ang="0">
                    <a:pos x="603" y="630"/>
                  </a:cxn>
                  <a:cxn ang="0">
                    <a:pos x="630" y="654"/>
                  </a:cxn>
                  <a:cxn ang="0">
                    <a:pos x="549" y="683"/>
                  </a:cxn>
                  <a:cxn ang="0">
                    <a:pos x="513" y="677"/>
                  </a:cxn>
                  <a:cxn ang="0">
                    <a:pos x="417" y="671"/>
                  </a:cxn>
                  <a:cxn ang="0">
                    <a:pos x="369" y="644"/>
                  </a:cxn>
                  <a:cxn ang="0">
                    <a:pos x="201" y="644"/>
                  </a:cxn>
                  <a:cxn ang="0">
                    <a:pos x="112" y="633"/>
                  </a:cxn>
                  <a:cxn ang="0">
                    <a:pos x="62" y="618"/>
                  </a:cxn>
                  <a:cxn ang="0">
                    <a:pos x="26" y="629"/>
                  </a:cxn>
                  <a:cxn ang="0">
                    <a:pos x="0" y="617"/>
                  </a:cxn>
                </a:cxnLst>
                <a:rect l="0" t="0" r="r" b="b"/>
                <a:pathLst>
                  <a:path w="692" h="684">
                    <a:moveTo>
                      <a:pt x="5" y="597"/>
                    </a:moveTo>
                    <a:lnTo>
                      <a:pt x="5" y="576"/>
                    </a:lnTo>
                    <a:lnTo>
                      <a:pt x="6" y="565"/>
                    </a:lnTo>
                    <a:lnTo>
                      <a:pt x="14" y="557"/>
                    </a:lnTo>
                    <a:lnTo>
                      <a:pt x="21" y="532"/>
                    </a:lnTo>
                    <a:lnTo>
                      <a:pt x="25" y="522"/>
                    </a:lnTo>
                    <a:lnTo>
                      <a:pt x="26" y="508"/>
                    </a:lnTo>
                    <a:lnTo>
                      <a:pt x="30" y="499"/>
                    </a:lnTo>
                    <a:lnTo>
                      <a:pt x="31" y="487"/>
                    </a:lnTo>
                    <a:lnTo>
                      <a:pt x="33" y="481"/>
                    </a:lnTo>
                    <a:lnTo>
                      <a:pt x="36" y="470"/>
                    </a:lnTo>
                    <a:lnTo>
                      <a:pt x="43" y="451"/>
                    </a:lnTo>
                    <a:lnTo>
                      <a:pt x="43" y="444"/>
                    </a:lnTo>
                    <a:lnTo>
                      <a:pt x="47" y="439"/>
                    </a:lnTo>
                    <a:lnTo>
                      <a:pt x="47" y="433"/>
                    </a:lnTo>
                    <a:lnTo>
                      <a:pt x="53" y="418"/>
                    </a:lnTo>
                    <a:lnTo>
                      <a:pt x="63" y="411"/>
                    </a:lnTo>
                    <a:lnTo>
                      <a:pt x="69" y="403"/>
                    </a:lnTo>
                    <a:lnTo>
                      <a:pt x="70" y="391"/>
                    </a:lnTo>
                    <a:lnTo>
                      <a:pt x="90" y="381"/>
                    </a:lnTo>
                    <a:lnTo>
                      <a:pt x="103" y="366"/>
                    </a:lnTo>
                    <a:lnTo>
                      <a:pt x="108" y="358"/>
                    </a:lnTo>
                    <a:lnTo>
                      <a:pt x="113" y="347"/>
                    </a:lnTo>
                    <a:lnTo>
                      <a:pt x="116" y="331"/>
                    </a:lnTo>
                    <a:lnTo>
                      <a:pt x="116" y="315"/>
                    </a:lnTo>
                    <a:lnTo>
                      <a:pt x="118" y="306"/>
                    </a:lnTo>
                    <a:lnTo>
                      <a:pt x="117" y="290"/>
                    </a:lnTo>
                    <a:lnTo>
                      <a:pt x="122" y="283"/>
                    </a:lnTo>
                    <a:lnTo>
                      <a:pt x="117" y="264"/>
                    </a:lnTo>
                    <a:lnTo>
                      <a:pt x="105" y="253"/>
                    </a:lnTo>
                    <a:lnTo>
                      <a:pt x="100" y="242"/>
                    </a:lnTo>
                    <a:lnTo>
                      <a:pt x="95" y="235"/>
                    </a:lnTo>
                    <a:lnTo>
                      <a:pt x="89" y="219"/>
                    </a:lnTo>
                    <a:lnTo>
                      <a:pt x="81" y="188"/>
                    </a:lnTo>
                    <a:lnTo>
                      <a:pt x="81" y="182"/>
                    </a:lnTo>
                    <a:lnTo>
                      <a:pt x="86" y="175"/>
                    </a:lnTo>
                    <a:lnTo>
                      <a:pt x="94" y="169"/>
                    </a:lnTo>
                    <a:lnTo>
                      <a:pt x="94" y="151"/>
                    </a:lnTo>
                    <a:lnTo>
                      <a:pt x="90" y="137"/>
                    </a:lnTo>
                    <a:lnTo>
                      <a:pt x="84" y="128"/>
                    </a:lnTo>
                    <a:lnTo>
                      <a:pt x="73" y="91"/>
                    </a:lnTo>
                    <a:lnTo>
                      <a:pt x="70" y="79"/>
                    </a:lnTo>
                    <a:lnTo>
                      <a:pt x="67" y="70"/>
                    </a:lnTo>
                    <a:lnTo>
                      <a:pt x="53" y="53"/>
                    </a:lnTo>
                    <a:lnTo>
                      <a:pt x="48" y="45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7" y="21"/>
                    </a:lnTo>
                    <a:lnTo>
                      <a:pt x="65" y="16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1" y="4"/>
                    </a:lnTo>
                    <a:lnTo>
                      <a:pt x="108" y="3"/>
                    </a:lnTo>
                    <a:lnTo>
                      <a:pt x="132" y="4"/>
                    </a:lnTo>
                    <a:lnTo>
                      <a:pt x="154" y="2"/>
                    </a:lnTo>
                    <a:lnTo>
                      <a:pt x="161" y="4"/>
                    </a:lnTo>
                    <a:lnTo>
                      <a:pt x="180" y="5"/>
                    </a:lnTo>
                    <a:lnTo>
                      <a:pt x="193" y="3"/>
                    </a:lnTo>
                    <a:lnTo>
                      <a:pt x="207" y="3"/>
                    </a:lnTo>
                    <a:lnTo>
                      <a:pt x="240" y="0"/>
                    </a:lnTo>
                    <a:lnTo>
                      <a:pt x="256" y="2"/>
                    </a:lnTo>
                    <a:lnTo>
                      <a:pt x="258" y="3"/>
                    </a:lnTo>
                    <a:lnTo>
                      <a:pt x="263" y="10"/>
                    </a:lnTo>
                    <a:lnTo>
                      <a:pt x="267" y="11"/>
                    </a:lnTo>
                    <a:lnTo>
                      <a:pt x="271" y="10"/>
                    </a:lnTo>
                    <a:lnTo>
                      <a:pt x="275" y="19"/>
                    </a:lnTo>
                    <a:lnTo>
                      <a:pt x="280" y="37"/>
                    </a:lnTo>
                    <a:lnTo>
                      <a:pt x="282" y="51"/>
                    </a:lnTo>
                    <a:lnTo>
                      <a:pt x="283" y="56"/>
                    </a:lnTo>
                    <a:lnTo>
                      <a:pt x="290" y="68"/>
                    </a:lnTo>
                    <a:lnTo>
                      <a:pt x="294" y="84"/>
                    </a:lnTo>
                    <a:lnTo>
                      <a:pt x="306" y="97"/>
                    </a:lnTo>
                    <a:lnTo>
                      <a:pt x="327" y="124"/>
                    </a:lnTo>
                    <a:lnTo>
                      <a:pt x="339" y="129"/>
                    </a:lnTo>
                    <a:lnTo>
                      <a:pt x="353" y="129"/>
                    </a:lnTo>
                    <a:lnTo>
                      <a:pt x="374" y="122"/>
                    </a:lnTo>
                    <a:lnTo>
                      <a:pt x="387" y="119"/>
                    </a:lnTo>
                    <a:lnTo>
                      <a:pt x="404" y="122"/>
                    </a:lnTo>
                    <a:lnTo>
                      <a:pt x="424" y="122"/>
                    </a:lnTo>
                    <a:lnTo>
                      <a:pt x="427" y="107"/>
                    </a:lnTo>
                    <a:lnTo>
                      <a:pt x="428" y="100"/>
                    </a:lnTo>
                    <a:lnTo>
                      <a:pt x="430" y="95"/>
                    </a:lnTo>
                    <a:lnTo>
                      <a:pt x="431" y="91"/>
                    </a:lnTo>
                    <a:lnTo>
                      <a:pt x="433" y="86"/>
                    </a:lnTo>
                    <a:lnTo>
                      <a:pt x="434" y="75"/>
                    </a:lnTo>
                    <a:lnTo>
                      <a:pt x="436" y="67"/>
                    </a:lnTo>
                    <a:lnTo>
                      <a:pt x="479" y="67"/>
                    </a:lnTo>
                    <a:lnTo>
                      <a:pt x="482" y="61"/>
                    </a:lnTo>
                    <a:lnTo>
                      <a:pt x="505" y="61"/>
                    </a:lnTo>
                    <a:lnTo>
                      <a:pt x="504" y="83"/>
                    </a:lnTo>
                    <a:lnTo>
                      <a:pt x="552" y="84"/>
                    </a:lnTo>
                    <a:lnTo>
                      <a:pt x="556" y="88"/>
                    </a:lnTo>
                    <a:lnTo>
                      <a:pt x="558" y="96"/>
                    </a:lnTo>
                    <a:lnTo>
                      <a:pt x="560" y="128"/>
                    </a:lnTo>
                    <a:lnTo>
                      <a:pt x="563" y="140"/>
                    </a:lnTo>
                    <a:lnTo>
                      <a:pt x="563" y="156"/>
                    </a:lnTo>
                    <a:lnTo>
                      <a:pt x="565" y="172"/>
                    </a:lnTo>
                    <a:lnTo>
                      <a:pt x="565" y="178"/>
                    </a:lnTo>
                    <a:lnTo>
                      <a:pt x="562" y="189"/>
                    </a:lnTo>
                    <a:lnTo>
                      <a:pt x="562" y="203"/>
                    </a:lnTo>
                    <a:lnTo>
                      <a:pt x="564" y="212"/>
                    </a:lnTo>
                    <a:lnTo>
                      <a:pt x="573" y="226"/>
                    </a:lnTo>
                    <a:lnTo>
                      <a:pt x="579" y="247"/>
                    </a:lnTo>
                    <a:lnTo>
                      <a:pt x="585" y="263"/>
                    </a:lnTo>
                    <a:lnTo>
                      <a:pt x="585" y="271"/>
                    </a:lnTo>
                    <a:lnTo>
                      <a:pt x="580" y="278"/>
                    </a:lnTo>
                    <a:lnTo>
                      <a:pt x="569" y="289"/>
                    </a:lnTo>
                    <a:lnTo>
                      <a:pt x="569" y="291"/>
                    </a:lnTo>
                    <a:lnTo>
                      <a:pt x="570" y="294"/>
                    </a:lnTo>
                    <a:lnTo>
                      <a:pt x="572" y="295"/>
                    </a:lnTo>
                    <a:lnTo>
                      <a:pt x="575" y="296"/>
                    </a:lnTo>
                    <a:lnTo>
                      <a:pt x="581" y="304"/>
                    </a:lnTo>
                    <a:lnTo>
                      <a:pt x="587" y="305"/>
                    </a:lnTo>
                    <a:lnTo>
                      <a:pt x="590" y="304"/>
                    </a:lnTo>
                    <a:lnTo>
                      <a:pt x="592" y="298"/>
                    </a:lnTo>
                    <a:lnTo>
                      <a:pt x="595" y="290"/>
                    </a:lnTo>
                    <a:lnTo>
                      <a:pt x="600" y="288"/>
                    </a:lnTo>
                    <a:lnTo>
                      <a:pt x="651" y="288"/>
                    </a:lnTo>
                    <a:lnTo>
                      <a:pt x="661" y="284"/>
                    </a:lnTo>
                    <a:lnTo>
                      <a:pt x="670" y="287"/>
                    </a:lnTo>
                    <a:lnTo>
                      <a:pt x="672" y="287"/>
                    </a:lnTo>
                    <a:lnTo>
                      <a:pt x="682" y="279"/>
                    </a:lnTo>
                    <a:lnTo>
                      <a:pt x="683" y="279"/>
                    </a:lnTo>
                    <a:lnTo>
                      <a:pt x="687" y="283"/>
                    </a:lnTo>
                    <a:lnTo>
                      <a:pt x="687" y="287"/>
                    </a:lnTo>
                    <a:lnTo>
                      <a:pt x="686" y="288"/>
                    </a:lnTo>
                    <a:lnTo>
                      <a:pt x="685" y="290"/>
                    </a:lnTo>
                    <a:lnTo>
                      <a:pt x="686" y="300"/>
                    </a:lnTo>
                    <a:lnTo>
                      <a:pt x="686" y="305"/>
                    </a:lnTo>
                    <a:lnTo>
                      <a:pt x="683" y="311"/>
                    </a:lnTo>
                    <a:lnTo>
                      <a:pt x="683" y="323"/>
                    </a:lnTo>
                    <a:lnTo>
                      <a:pt x="681" y="336"/>
                    </a:lnTo>
                    <a:lnTo>
                      <a:pt x="682" y="350"/>
                    </a:lnTo>
                    <a:lnTo>
                      <a:pt x="681" y="364"/>
                    </a:lnTo>
                    <a:lnTo>
                      <a:pt x="678" y="373"/>
                    </a:lnTo>
                    <a:lnTo>
                      <a:pt x="678" y="388"/>
                    </a:lnTo>
                    <a:lnTo>
                      <a:pt x="680" y="392"/>
                    </a:lnTo>
                    <a:lnTo>
                      <a:pt x="683" y="396"/>
                    </a:lnTo>
                    <a:lnTo>
                      <a:pt x="692" y="398"/>
                    </a:lnTo>
                    <a:lnTo>
                      <a:pt x="633" y="398"/>
                    </a:lnTo>
                    <a:lnTo>
                      <a:pt x="573" y="398"/>
                    </a:lnTo>
                    <a:lnTo>
                      <a:pt x="573" y="452"/>
                    </a:lnTo>
                    <a:lnTo>
                      <a:pt x="573" y="508"/>
                    </a:lnTo>
                    <a:lnTo>
                      <a:pt x="573" y="562"/>
                    </a:lnTo>
                    <a:lnTo>
                      <a:pt x="573" y="600"/>
                    </a:lnTo>
                    <a:lnTo>
                      <a:pt x="573" y="601"/>
                    </a:lnTo>
                    <a:lnTo>
                      <a:pt x="580" y="607"/>
                    </a:lnTo>
                    <a:lnTo>
                      <a:pt x="584" y="614"/>
                    </a:lnTo>
                    <a:lnTo>
                      <a:pt x="597" y="623"/>
                    </a:lnTo>
                    <a:lnTo>
                      <a:pt x="603" y="630"/>
                    </a:lnTo>
                    <a:lnTo>
                      <a:pt x="613" y="639"/>
                    </a:lnTo>
                    <a:lnTo>
                      <a:pt x="617" y="644"/>
                    </a:lnTo>
                    <a:lnTo>
                      <a:pt x="626" y="648"/>
                    </a:lnTo>
                    <a:lnTo>
                      <a:pt x="630" y="654"/>
                    </a:lnTo>
                    <a:lnTo>
                      <a:pt x="638" y="659"/>
                    </a:lnTo>
                    <a:lnTo>
                      <a:pt x="635" y="661"/>
                    </a:lnTo>
                    <a:lnTo>
                      <a:pt x="624" y="664"/>
                    </a:lnTo>
                    <a:lnTo>
                      <a:pt x="549" y="683"/>
                    </a:lnTo>
                    <a:lnTo>
                      <a:pt x="541" y="684"/>
                    </a:lnTo>
                    <a:lnTo>
                      <a:pt x="537" y="682"/>
                    </a:lnTo>
                    <a:lnTo>
                      <a:pt x="525" y="681"/>
                    </a:lnTo>
                    <a:lnTo>
                      <a:pt x="513" y="677"/>
                    </a:lnTo>
                    <a:lnTo>
                      <a:pt x="497" y="676"/>
                    </a:lnTo>
                    <a:lnTo>
                      <a:pt x="463" y="669"/>
                    </a:lnTo>
                    <a:lnTo>
                      <a:pt x="436" y="669"/>
                    </a:lnTo>
                    <a:lnTo>
                      <a:pt x="417" y="671"/>
                    </a:lnTo>
                    <a:lnTo>
                      <a:pt x="408" y="671"/>
                    </a:lnTo>
                    <a:lnTo>
                      <a:pt x="391" y="665"/>
                    </a:lnTo>
                    <a:lnTo>
                      <a:pt x="385" y="655"/>
                    </a:lnTo>
                    <a:lnTo>
                      <a:pt x="369" y="644"/>
                    </a:lnTo>
                    <a:lnTo>
                      <a:pt x="349" y="644"/>
                    </a:lnTo>
                    <a:lnTo>
                      <a:pt x="302" y="644"/>
                    </a:lnTo>
                    <a:lnTo>
                      <a:pt x="255" y="644"/>
                    </a:lnTo>
                    <a:lnTo>
                      <a:pt x="201" y="644"/>
                    </a:lnTo>
                    <a:lnTo>
                      <a:pt x="151" y="644"/>
                    </a:lnTo>
                    <a:lnTo>
                      <a:pt x="133" y="644"/>
                    </a:lnTo>
                    <a:lnTo>
                      <a:pt x="126" y="646"/>
                    </a:lnTo>
                    <a:lnTo>
                      <a:pt x="112" y="633"/>
                    </a:lnTo>
                    <a:lnTo>
                      <a:pt x="99" y="628"/>
                    </a:lnTo>
                    <a:lnTo>
                      <a:pt x="94" y="619"/>
                    </a:lnTo>
                    <a:lnTo>
                      <a:pt x="84" y="618"/>
                    </a:lnTo>
                    <a:lnTo>
                      <a:pt x="62" y="618"/>
                    </a:lnTo>
                    <a:lnTo>
                      <a:pt x="52" y="622"/>
                    </a:lnTo>
                    <a:lnTo>
                      <a:pt x="42" y="632"/>
                    </a:lnTo>
                    <a:lnTo>
                      <a:pt x="36" y="635"/>
                    </a:lnTo>
                    <a:lnTo>
                      <a:pt x="26" y="629"/>
                    </a:lnTo>
                    <a:lnTo>
                      <a:pt x="15" y="638"/>
                    </a:lnTo>
                    <a:lnTo>
                      <a:pt x="4" y="644"/>
                    </a:lnTo>
                    <a:lnTo>
                      <a:pt x="4" y="638"/>
                    </a:lnTo>
                    <a:lnTo>
                      <a:pt x="0" y="617"/>
                    </a:lnTo>
                    <a:lnTo>
                      <a:pt x="0" y="606"/>
                    </a:lnTo>
                    <a:lnTo>
                      <a:pt x="5" y="608"/>
                    </a:lnTo>
                    <a:lnTo>
                      <a:pt x="5" y="5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Angola"/>
              <p:cNvSpPr>
                <a:spLocks noChangeAspect="1"/>
              </p:cNvSpPr>
              <p:nvPr>
                <p:custDataLst>
                  <p:tags r:id="rId325"/>
                </p:custDataLst>
              </p:nvPr>
            </p:nvSpPr>
            <p:spPr bwMode="gray">
              <a:xfrm>
                <a:off x="2647" y="2535"/>
                <a:ext cx="11" cy="16"/>
              </a:xfrm>
              <a:custGeom>
                <a:avLst/>
                <a:gdLst/>
                <a:ahLst/>
                <a:cxnLst>
                  <a:cxn ang="0">
                    <a:pos x="56" y="14"/>
                  </a:cxn>
                  <a:cxn ang="0">
                    <a:pos x="51" y="3"/>
                  </a:cxn>
                  <a:cxn ang="0">
                    <a:pos x="41" y="0"/>
                  </a:cxn>
                  <a:cxn ang="0">
                    <a:pos x="31" y="5"/>
                  </a:cxn>
                  <a:cxn ang="0">
                    <a:pos x="24" y="19"/>
                  </a:cxn>
                  <a:cxn ang="0">
                    <a:pos x="14" y="25"/>
                  </a:cxn>
                  <a:cxn ang="0">
                    <a:pos x="0" y="35"/>
                  </a:cxn>
                  <a:cxn ang="0">
                    <a:pos x="5" y="40"/>
                  </a:cxn>
                  <a:cxn ang="0">
                    <a:pos x="8" y="55"/>
                  </a:cxn>
                  <a:cxn ang="0">
                    <a:pos x="8" y="64"/>
                  </a:cxn>
                  <a:cxn ang="0">
                    <a:pos x="9" y="71"/>
                  </a:cxn>
                  <a:cxn ang="0">
                    <a:pos x="18" y="78"/>
                  </a:cxn>
                  <a:cxn ang="0">
                    <a:pos x="26" y="73"/>
                  </a:cxn>
                  <a:cxn ang="0">
                    <a:pos x="27" y="61"/>
                  </a:cxn>
                  <a:cxn ang="0">
                    <a:pos x="30" y="46"/>
                  </a:cxn>
                  <a:cxn ang="0">
                    <a:pos x="34" y="30"/>
                  </a:cxn>
                  <a:cxn ang="0">
                    <a:pos x="43" y="22"/>
                  </a:cxn>
                  <a:cxn ang="0">
                    <a:pos x="52" y="16"/>
                  </a:cxn>
                  <a:cxn ang="0">
                    <a:pos x="56" y="14"/>
                  </a:cxn>
                </a:cxnLst>
                <a:rect l="0" t="0" r="r" b="b"/>
                <a:pathLst>
                  <a:path w="56" h="78">
                    <a:moveTo>
                      <a:pt x="56" y="14"/>
                    </a:moveTo>
                    <a:lnTo>
                      <a:pt x="51" y="3"/>
                    </a:lnTo>
                    <a:lnTo>
                      <a:pt x="41" y="0"/>
                    </a:lnTo>
                    <a:lnTo>
                      <a:pt x="31" y="5"/>
                    </a:lnTo>
                    <a:lnTo>
                      <a:pt x="24" y="19"/>
                    </a:lnTo>
                    <a:lnTo>
                      <a:pt x="14" y="25"/>
                    </a:lnTo>
                    <a:lnTo>
                      <a:pt x="0" y="35"/>
                    </a:lnTo>
                    <a:lnTo>
                      <a:pt x="5" y="40"/>
                    </a:lnTo>
                    <a:lnTo>
                      <a:pt x="8" y="55"/>
                    </a:lnTo>
                    <a:lnTo>
                      <a:pt x="8" y="64"/>
                    </a:lnTo>
                    <a:lnTo>
                      <a:pt x="9" y="71"/>
                    </a:lnTo>
                    <a:lnTo>
                      <a:pt x="18" y="78"/>
                    </a:lnTo>
                    <a:lnTo>
                      <a:pt x="26" y="73"/>
                    </a:lnTo>
                    <a:lnTo>
                      <a:pt x="27" y="61"/>
                    </a:lnTo>
                    <a:lnTo>
                      <a:pt x="30" y="46"/>
                    </a:lnTo>
                    <a:lnTo>
                      <a:pt x="34" y="30"/>
                    </a:lnTo>
                    <a:lnTo>
                      <a:pt x="43" y="22"/>
                    </a:lnTo>
                    <a:lnTo>
                      <a:pt x="52" y="16"/>
                    </a:lnTo>
                    <a:lnTo>
                      <a:pt x="56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Lesotho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gray">
            <a:xfrm>
              <a:off x="5148839" y="5388080"/>
              <a:ext cx="58515" cy="60856"/>
            </a:xfrm>
            <a:custGeom>
              <a:avLst/>
              <a:gdLst/>
              <a:ahLst/>
              <a:cxnLst>
                <a:cxn ang="0">
                  <a:pos x="125" y="52"/>
                </a:cxn>
                <a:cxn ang="0">
                  <a:pos x="127" y="49"/>
                </a:cxn>
                <a:cxn ang="0">
                  <a:pos x="126" y="58"/>
                </a:cxn>
                <a:cxn ang="0">
                  <a:pos x="103" y="98"/>
                </a:cxn>
                <a:cxn ang="0">
                  <a:pos x="73" y="109"/>
                </a:cxn>
                <a:cxn ang="0">
                  <a:pos x="63" y="125"/>
                </a:cxn>
                <a:cxn ang="0">
                  <a:pos x="55" y="129"/>
                </a:cxn>
                <a:cxn ang="0">
                  <a:pos x="43" y="131"/>
                </a:cxn>
                <a:cxn ang="0">
                  <a:pos x="23" y="113"/>
                </a:cxn>
                <a:cxn ang="0">
                  <a:pos x="11" y="100"/>
                </a:cxn>
                <a:cxn ang="0">
                  <a:pos x="5" y="88"/>
                </a:cxn>
                <a:cxn ang="0">
                  <a:pos x="0" y="74"/>
                </a:cxn>
                <a:cxn ang="0">
                  <a:pos x="2" y="61"/>
                </a:cxn>
                <a:cxn ang="0">
                  <a:pos x="28" y="27"/>
                </a:cxn>
                <a:cxn ang="0">
                  <a:pos x="40" y="16"/>
                </a:cxn>
                <a:cxn ang="0">
                  <a:pos x="68" y="1"/>
                </a:cxn>
                <a:cxn ang="0">
                  <a:pos x="83" y="0"/>
                </a:cxn>
                <a:cxn ang="0">
                  <a:pos x="95" y="6"/>
                </a:cxn>
                <a:cxn ang="0">
                  <a:pos x="105" y="18"/>
                </a:cxn>
                <a:cxn ang="0">
                  <a:pos x="113" y="29"/>
                </a:cxn>
                <a:cxn ang="0">
                  <a:pos x="121" y="42"/>
                </a:cxn>
                <a:cxn ang="0">
                  <a:pos x="125" y="52"/>
                </a:cxn>
              </a:cxnLst>
              <a:rect l="0" t="0" r="r" b="b"/>
              <a:pathLst>
                <a:path w="127" h="131">
                  <a:moveTo>
                    <a:pt x="125" y="52"/>
                  </a:moveTo>
                  <a:lnTo>
                    <a:pt x="127" y="49"/>
                  </a:lnTo>
                  <a:lnTo>
                    <a:pt x="126" y="58"/>
                  </a:lnTo>
                  <a:lnTo>
                    <a:pt x="103" y="98"/>
                  </a:lnTo>
                  <a:lnTo>
                    <a:pt x="73" y="109"/>
                  </a:lnTo>
                  <a:lnTo>
                    <a:pt x="63" y="125"/>
                  </a:lnTo>
                  <a:lnTo>
                    <a:pt x="55" y="129"/>
                  </a:lnTo>
                  <a:lnTo>
                    <a:pt x="43" y="131"/>
                  </a:lnTo>
                  <a:lnTo>
                    <a:pt x="23" y="113"/>
                  </a:lnTo>
                  <a:lnTo>
                    <a:pt x="11" y="100"/>
                  </a:lnTo>
                  <a:lnTo>
                    <a:pt x="5" y="88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28" y="27"/>
                  </a:lnTo>
                  <a:lnTo>
                    <a:pt x="40" y="16"/>
                  </a:lnTo>
                  <a:lnTo>
                    <a:pt x="68" y="1"/>
                  </a:lnTo>
                  <a:lnTo>
                    <a:pt x="83" y="0"/>
                  </a:lnTo>
                  <a:lnTo>
                    <a:pt x="95" y="6"/>
                  </a:lnTo>
                  <a:lnTo>
                    <a:pt x="105" y="18"/>
                  </a:lnTo>
                  <a:lnTo>
                    <a:pt x="113" y="29"/>
                  </a:lnTo>
                  <a:lnTo>
                    <a:pt x="121" y="42"/>
                  </a:lnTo>
                  <a:lnTo>
                    <a:pt x="125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Zambia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gray">
            <a:xfrm>
              <a:off x="5017766" y="4838039"/>
              <a:ext cx="299597" cy="257466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110" y="264"/>
                </a:cxn>
                <a:cxn ang="0">
                  <a:pos x="108" y="232"/>
                </a:cxn>
                <a:cxn ang="0">
                  <a:pos x="110" y="179"/>
                </a:cxn>
                <a:cxn ang="0">
                  <a:pos x="113" y="156"/>
                </a:cxn>
                <a:cxn ang="0">
                  <a:pos x="120" y="145"/>
                </a:cxn>
                <a:cxn ang="0">
                  <a:pos x="132" y="168"/>
                </a:cxn>
                <a:cxn ang="0">
                  <a:pos x="156" y="166"/>
                </a:cxn>
                <a:cxn ang="0">
                  <a:pos x="183" y="178"/>
                </a:cxn>
                <a:cxn ang="0">
                  <a:pos x="231" y="205"/>
                </a:cxn>
                <a:cxn ang="0">
                  <a:pos x="274" y="196"/>
                </a:cxn>
                <a:cxn ang="0">
                  <a:pos x="323" y="226"/>
                </a:cxn>
                <a:cxn ang="0">
                  <a:pos x="350" y="252"/>
                </a:cxn>
                <a:cxn ang="0">
                  <a:pos x="397" y="277"/>
                </a:cxn>
                <a:cxn ang="0">
                  <a:pos x="411" y="275"/>
                </a:cxn>
                <a:cxn ang="0">
                  <a:pos x="426" y="281"/>
                </a:cxn>
                <a:cxn ang="0">
                  <a:pos x="421" y="223"/>
                </a:cxn>
                <a:cxn ang="0">
                  <a:pos x="383" y="225"/>
                </a:cxn>
                <a:cxn ang="0">
                  <a:pos x="358" y="199"/>
                </a:cxn>
                <a:cxn ang="0">
                  <a:pos x="377" y="131"/>
                </a:cxn>
                <a:cxn ang="0">
                  <a:pos x="370" y="66"/>
                </a:cxn>
                <a:cxn ang="0">
                  <a:pos x="379" y="37"/>
                </a:cxn>
                <a:cxn ang="0">
                  <a:pos x="397" y="17"/>
                </a:cxn>
                <a:cxn ang="0">
                  <a:pos x="470" y="13"/>
                </a:cxn>
                <a:cxn ang="0">
                  <a:pos x="494" y="33"/>
                </a:cxn>
                <a:cxn ang="0">
                  <a:pos x="526" y="32"/>
                </a:cxn>
                <a:cxn ang="0">
                  <a:pos x="575" y="57"/>
                </a:cxn>
                <a:cxn ang="0">
                  <a:pos x="603" y="67"/>
                </a:cxn>
                <a:cxn ang="0">
                  <a:pos x="605" y="82"/>
                </a:cxn>
                <a:cxn ang="0">
                  <a:pos x="626" y="107"/>
                </a:cxn>
                <a:cxn ang="0">
                  <a:pos x="640" y="139"/>
                </a:cxn>
                <a:cxn ang="0">
                  <a:pos x="625" y="151"/>
                </a:cxn>
                <a:cxn ang="0">
                  <a:pos x="620" y="194"/>
                </a:cxn>
                <a:cxn ang="0">
                  <a:pos x="624" y="231"/>
                </a:cxn>
                <a:cxn ang="0">
                  <a:pos x="619" y="243"/>
                </a:cxn>
                <a:cxn ang="0">
                  <a:pos x="603" y="265"/>
                </a:cxn>
                <a:cxn ang="0">
                  <a:pos x="589" y="306"/>
                </a:cxn>
                <a:cxn ang="0">
                  <a:pos x="608" y="322"/>
                </a:cxn>
                <a:cxn ang="0">
                  <a:pos x="438" y="383"/>
                </a:cxn>
                <a:cxn ang="0">
                  <a:pos x="452" y="416"/>
                </a:cxn>
                <a:cxn ang="0">
                  <a:pos x="424" y="414"/>
                </a:cxn>
                <a:cxn ang="0">
                  <a:pos x="385" y="425"/>
                </a:cxn>
                <a:cxn ang="0">
                  <a:pos x="365" y="442"/>
                </a:cxn>
                <a:cxn ang="0">
                  <a:pos x="363" y="464"/>
                </a:cxn>
                <a:cxn ang="0">
                  <a:pos x="336" y="469"/>
                </a:cxn>
                <a:cxn ang="0">
                  <a:pos x="315" y="481"/>
                </a:cxn>
                <a:cxn ang="0">
                  <a:pos x="303" y="491"/>
                </a:cxn>
                <a:cxn ang="0">
                  <a:pos x="285" y="524"/>
                </a:cxn>
                <a:cxn ang="0">
                  <a:pos x="264" y="549"/>
                </a:cxn>
                <a:cxn ang="0">
                  <a:pos x="245" y="546"/>
                </a:cxn>
                <a:cxn ang="0">
                  <a:pos x="211" y="546"/>
                </a:cxn>
                <a:cxn ang="0">
                  <a:pos x="172" y="539"/>
                </a:cxn>
                <a:cxn ang="0">
                  <a:pos x="139" y="518"/>
                </a:cxn>
                <a:cxn ang="0">
                  <a:pos x="65" y="527"/>
                </a:cxn>
                <a:cxn ang="0">
                  <a:pos x="40" y="507"/>
                </a:cxn>
                <a:cxn ang="0">
                  <a:pos x="7" y="475"/>
                </a:cxn>
              </a:cxnLst>
              <a:rect l="0" t="0" r="r" b="b"/>
              <a:pathLst>
                <a:path w="640" h="552">
                  <a:moveTo>
                    <a:pt x="0" y="468"/>
                  </a:moveTo>
                  <a:lnTo>
                    <a:pt x="0" y="430"/>
                  </a:lnTo>
                  <a:lnTo>
                    <a:pt x="0" y="376"/>
                  </a:lnTo>
                  <a:lnTo>
                    <a:pt x="0" y="320"/>
                  </a:lnTo>
                  <a:lnTo>
                    <a:pt x="0" y="266"/>
                  </a:lnTo>
                  <a:lnTo>
                    <a:pt x="60" y="266"/>
                  </a:lnTo>
                  <a:lnTo>
                    <a:pt x="119" y="266"/>
                  </a:lnTo>
                  <a:lnTo>
                    <a:pt x="110" y="264"/>
                  </a:lnTo>
                  <a:lnTo>
                    <a:pt x="107" y="260"/>
                  </a:lnTo>
                  <a:lnTo>
                    <a:pt x="105" y="256"/>
                  </a:lnTo>
                  <a:lnTo>
                    <a:pt x="105" y="241"/>
                  </a:lnTo>
                  <a:lnTo>
                    <a:pt x="108" y="232"/>
                  </a:lnTo>
                  <a:lnTo>
                    <a:pt x="109" y="218"/>
                  </a:lnTo>
                  <a:lnTo>
                    <a:pt x="108" y="204"/>
                  </a:lnTo>
                  <a:lnTo>
                    <a:pt x="110" y="191"/>
                  </a:lnTo>
                  <a:lnTo>
                    <a:pt x="110" y="179"/>
                  </a:lnTo>
                  <a:lnTo>
                    <a:pt x="113" y="173"/>
                  </a:lnTo>
                  <a:lnTo>
                    <a:pt x="113" y="168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4" y="155"/>
                  </a:lnTo>
                  <a:lnTo>
                    <a:pt x="114" y="151"/>
                  </a:lnTo>
                  <a:lnTo>
                    <a:pt x="110" y="147"/>
                  </a:lnTo>
                  <a:lnTo>
                    <a:pt x="120" y="145"/>
                  </a:lnTo>
                  <a:lnTo>
                    <a:pt x="124" y="145"/>
                  </a:lnTo>
                  <a:lnTo>
                    <a:pt x="126" y="14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4" y="173"/>
                  </a:lnTo>
                  <a:lnTo>
                    <a:pt x="137" y="173"/>
                  </a:lnTo>
                  <a:lnTo>
                    <a:pt x="151" y="167"/>
                  </a:lnTo>
                  <a:lnTo>
                    <a:pt x="156" y="166"/>
                  </a:lnTo>
                  <a:lnTo>
                    <a:pt x="162" y="166"/>
                  </a:lnTo>
                  <a:lnTo>
                    <a:pt x="173" y="161"/>
                  </a:lnTo>
                  <a:lnTo>
                    <a:pt x="179" y="169"/>
                  </a:lnTo>
                  <a:lnTo>
                    <a:pt x="183" y="178"/>
                  </a:lnTo>
                  <a:lnTo>
                    <a:pt x="188" y="184"/>
                  </a:lnTo>
                  <a:lnTo>
                    <a:pt x="201" y="190"/>
                  </a:lnTo>
                  <a:lnTo>
                    <a:pt x="213" y="198"/>
                  </a:lnTo>
                  <a:lnTo>
                    <a:pt x="231" y="205"/>
                  </a:lnTo>
                  <a:lnTo>
                    <a:pt x="243" y="206"/>
                  </a:lnTo>
                  <a:lnTo>
                    <a:pt x="252" y="204"/>
                  </a:lnTo>
                  <a:lnTo>
                    <a:pt x="264" y="199"/>
                  </a:lnTo>
                  <a:lnTo>
                    <a:pt x="274" y="196"/>
                  </a:lnTo>
                  <a:lnTo>
                    <a:pt x="279" y="198"/>
                  </a:lnTo>
                  <a:lnTo>
                    <a:pt x="298" y="216"/>
                  </a:lnTo>
                  <a:lnTo>
                    <a:pt x="312" y="222"/>
                  </a:lnTo>
                  <a:lnTo>
                    <a:pt x="323" y="226"/>
                  </a:lnTo>
                  <a:lnTo>
                    <a:pt x="334" y="227"/>
                  </a:lnTo>
                  <a:lnTo>
                    <a:pt x="341" y="233"/>
                  </a:lnTo>
                  <a:lnTo>
                    <a:pt x="346" y="245"/>
                  </a:lnTo>
                  <a:lnTo>
                    <a:pt x="350" y="252"/>
                  </a:lnTo>
                  <a:lnTo>
                    <a:pt x="363" y="264"/>
                  </a:lnTo>
                  <a:lnTo>
                    <a:pt x="377" y="272"/>
                  </a:lnTo>
                  <a:lnTo>
                    <a:pt x="387" y="276"/>
                  </a:lnTo>
                  <a:lnTo>
                    <a:pt x="397" y="277"/>
                  </a:lnTo>
                  <a:lnTo>
                    <a:pt x="400" y="277"/>
                  </a:lnTo>
                  <a:lnTo>
                    <a:pt x="406" y="275"/>
                  </a:lnTo>
                  <a:lnTo>
                    <a:pt x="410" y="274"/>
                  </a:lnTo>
                  <a:lnTo>
                    <a:pt x="411" y="275"/>
                  </a:lnTo>
                  <a:lnTo>
                    <a:pt x="416" y="282"/>
                  </a:lnTo>
                  <a:lnTo>
                    <a:pt x="420" y="283"/>
                  </a:lnTo>
                  <a:lnTo>
                    <a:pt x="424" y="283"/>
                  </a:lnTo>
                  <a:lnTo>
                    <a:pt x="426" y="281"/>
                  </a:lnTo>
                  <a:lnTo>
                    <a:pt x="426" y="274"/>
                  </a:lnTo>
                  <a:lnTo>
                    <a:pt x="425" y="266"/>
                  </a:lnTo>
                  <a:lnTo>
                    <a:pt x="424" y="231"/>
                  </a:lnTo>
                  <a:lnTo>
                    <a:pt x="421" y="223"/>
                  </a:lnTo>
                  <a:lnTo>
                    <a:pt x="415" y="222"/>
                  </a:lnTo>
                  <a:lnTo>
                    <a:pt x="406" y="227"/>
                  </a:lnTo>
                  <a:lnTo>
                    <a:pt x="395" y="225"/>
                  </a:lnTo>
                  <a:lnTo>
                    <a:pt x="383" y="225"/>
                  </a:lnTo>
                  <a:lnTo>
                    <a:pt x="376" y="220"/>
                  </a:lnTo>
                  <a:lnTo>
                    <a:pt x="366" y="207"/>
                  </a:lnTo>
                  <a:lnTo>
                    <a:pt x="360" y="201"/>
                  </a:lnTo>
                  <a:lnTo>
                    <a:pt x="358" y="199"/>
                  </a:lnTo>
                  <a:lnTo>
                    <a:pt x="357" y="189"/>
                  </a:lnTo>
                  <a:lnTo>
                    <a:pt x="360" y="182"/>
                  </a:lnTo>
                  <a:lnTo>
                    <a:pt x="362" y="170"/>
                  </a:lnTo>
                  <a:lnTo>
                    <a:pt x="377" y="131"/>
                  </a:lnTo>
                  <a:lnTo>
                    <a:pt x="378" y="124"/>
                  </a:lnTo>
                  <a:lnTo>
                    <a:pt x="379" y="99"/>
                  </a:lnTo>
                  <a:lnTo>
                    <a:pt x="377" y="85"/>
                  </a:lnTo>
                  <a:lnTo>
                    <a:pt x="370" y="66"/>
                  </a:lnTo>
                  <a:lnTo>
                    <a:pt x="370" y="56"/>
                  </a:lnTo>
                  <a:lnTo>
                    <a:pt x="372" y="53"/>
                  </a:lnTo>
                  <a:lnTo>
                    <a:pt x="374" y="44"/>
                  </a:lnTo>
                  <a:lnTo>
                    <a:pt x="379" y="37"/>
                  </a:lnTo>
                  <a:lnTo>
                    <a:pt x="387" y="23"/>
                  </a:lnTo>
                  <a:lnTo>
                    <a:pt x="389" y="21"/>
                  </a:lnTo>
                  <a:lnTo>
                    <a:pt x="394" y="17"/>
                  </a:lnTo>
                  <a:lnTo>
                    <a:pt x="397" y="17"/>
                  </a:lnTo>
                  <a:lnTo>
                    <a:pt x="406" y="13"/>
                  </a:lnTo>
                  <a:lnTo>
                    <a:pt x="468" y="0"/>
                  </a:lnTo>
                  <a:lnTo>
                    <a:pt x="471" y="6"/>
                  </a:lnTo>
                  <a:lnTo>
                    <a:pt x="470" y="13"/>
                  </a:lnTo>
                  <a:lnTo>
                    <a:pt x="471" y="22"/>
                  </a:lnTo>
                  <a:lnTo>
                    <a:pt x="475" y="23"/>
                  </a:lnTo>
                  <a:lnTo>
                    <a:pt x="483" y="24"/>
                  </a:lnTo>
                  <a:lnTo>
                    <a:pt x="494" y="33"/>
                  </a:lnTo>
                  <a:lnTo>
                    <a:pt x="502" y="22"/>
                  </a:lnTo>
                  <a:lnTo>
                    <a:pt x="508" y="21"/>
                  </a:lnTo>
                  <a:lnTo>
                    <a:pt x="516" y="23"/>
                  </a:lnTo>
                  <a:lnTo>
                    <a:pt x="526" y="32"/>
                  </a:lnTo>
                  <a:lnTo>
                    <a:pt x="530" y="39"/>
                  </a:lnTo>
                  <a:lnTo>
                    <a:pt x="538" y="43"/>
                  </a:lnTo>
                  <a:lnTo>
                    <a:pt x="546" y="45"/>
                  </a:lnTo>
                  <a:lnTo>
                    <a:pt x="575" y="57"/>
                  </a:lnTo>
                  <a:lnTo>
                    <a:pt x="586" y="61"/>
                  </a:lnTo>
                  <a:lnTo>
                    <a:pt x="597" y="61"/>
                  </a:lnTo>
                  <a:lnTo>
                    <a:pt x="599" y="64"/>
                  </a:lnTo>
                  <a:lnTo>
                    <a:pt x="603" y="67"/>
                  </a:lnTo>
                  <a:lnTo>
                    <a:pt x="602" y="70"/>
                  </a:lnTo>
                  <a:lnTo>
                    <a:pt x="602" y="75"/>
                  </a:lnTo>
                  <a:lnTo>
                    <a:pt x="603" y="76"/>
                  </a:lnTo>
                  <a:lnTo>
                    <a:pt x="605" y="82"/>
                  </a:lnTo>
                  <a:lnTo>
                    <a:pt x="614" y="82"/>
                  </a:lnTo>
                  <a:lnTo>
                    <a:pt x="621" y="91"/>
                  </a:lnTo>
                  <a:lnTo>
                    <a:pt x="623" y="96"/>
                  </a:lnTo>
                  <a:lnTo>
                    <a:pt x="626" y="107"/>
                  </a:lnTo>
                  <a:lnTo>
                    <a:pt x="632" y="112"/>
                  </a:lnTo>
                  <a:lnTo>
                    <a:pt x="635" y="130"/>
                  </a:lnTo>
                  <a:lnTo>
                    <a:pt x="639" y="132"/>
                  </a:lnTo>
                  <a:lnTo>
                    <a:pt x="640" y="139"/>
                  </a:lnTo>
                  <a:lnTo>
                    <a:pt x="640" y="142"/>
                  </a:lnTo>
                  <a:lnTo>
                    <a:pt x="631" y="147"/>
                  </a:lnTo>
                  <a:lnTo>
                    <a:pt x="629" y="148"/>
                  </a:lnTo>
                  <a:lnTo>
                    <a:pt x="625" y="151"/>
                  </a:lnTo>
                  <a:lnTo>
                    <a:pt x="624" y="161"/>
                  </a:lnTo>
                  <a:lnTo>
                    <a:pt x="625" y="169"/>
                  </a:lnTo>
                  <a:lnTo>
                    <a:pt x="619" y="186"/>
                  </a:lnTo>
                  <a:lnTo>
                    <a:pt x="620" y="194"/>
                  </a:lnTo>
                  <a:lnTo>
                    <a:pt x="621" y="209"/>
                  </a:lnTo>
                  <a:lnTo>
                    <a:pt x="619" y="223"/>
                  </a:lnTo>
                  <a:lnTo>
                    <a:pt x="620" y="226"/>
                  </a:lnTo>
                  <a:lnTo>
                    <a:pt x="624" y="231"/>
                  </a:lnTo>
                  <a:lnTo>
                    <a:pt x="629" y="233"/>
                  </a:lnTo>
                  <a:lnTo>
                    <a:pt x="630" y="239"/>
                  </a:lnTo>
                  <a:lnTo>
                    <a:pt x="627" y="242"/>
                  </a:lnTo>
                  <a:lnTo>
                    <a:pt x="619" y="243"/>
                  </a:lnTo>
                  <a:lnTo>
                    <a:pt x="613" y="248"/>
                  </a:lnTo>
                  <a:lnTo>
                    <a:pt x="608" y="249"/>
                  </a:lnTo>
                  <a:lnTo>
                    <a:pt x="607" y="250"/>
                  </a:lnTo>
                  <a:lnTo>
                    <a:pt x="603" y="265"/>
                  </a:lnTo>
                  <a:lnTo>
                    <a:pt x="603" y="280"/>
                  </a:lnTo>
                  <a:lnTo>
                    <a:pt x="598" y="295"/>
                  </a:lnTo>
                  <a:lnTo>
                    <a:pt x="591" y="302"/>
                  </a:lnTo>
                  <a:lnTo>
                    <a:pt x="589" y="306"/>
                  </a:lnTo>
                  <a:lnTo>
                    <a:pt x="592" y="314"/>
                  </a:lnTo>
                  <a:lnTo>
                    <a:pt x="597" y="315"/>
                  </a:lnTo>
                  <a:lnTo>
                    <a:pt x="600" y="323"/>
                  </a:lnTo>
                  <a:lnTo>
                    <a:pt x="608" y="322"/>
                  </a:lnTo>
                  <a:lnTo>
                    <a:pt x="612" y="324"/>
                  </a:lnTo>
                  <a:lnTo>
                    <a:pt x="612" y="325"/>
                  </a:lnTo>
                  <a:lnTo>
                    <a:pt x="603" y="326"/>
                  </a:lnTo>
                  <a:lnTo>
                    <a:pt x="438" y="383"/>
                  </a:lnTo>
                  <a:lnTo>
                    <a:pt x="446" y="399"/>
                  </a:lnTo>
                  <a:lnTo>
                    <a:pt x="448" y="411"/>
                  </a:lnTo>
                  <a:lnTo>
                    <a:pt x="453" y="414"/>
                  </a:lnTo>
                  <a:lnTo>
                    <a:pt x="452" y="416"/>
                  </a:lnTo>
                  <a:lnTo>
                    <a:pt x="444" y="415"/>
                  </a:lnTo>
                  <a:lnTo>
                    <a:pt x="436" y="417"/>
                  </a:lnTo>
                  <a:lnTo>
                    <a:pt x="430" y="416"/>
                  </a:lnTo>
                  <a:lnTo>
                    <a:pt x="424" y="414"/>
                  </a:lnTo>
                  <a:lnTo>
                    <a:pt x="420" y="414"/>
                  </a:lnTo>
                  <a:lnTo>
                    <a:pt x="408" y="420"/>
                  </a:lnTo>
                  <a:lnTo>
                    <a:pt x="392" y="421"/>
                  </a:lnTo>
                  <a:lnTo>
                    <a:pt x="385" y="425"/>
                  </a:lnTo>
                  <a:lnTo>
                    <a:pt x="378" y="432"/>
                  </a:lnTo>
                  <a:lnTo>
                    <a:pt x="372" y="432"/>
                  </a:lnTo>
                  <a:lnTo>
                    <a:pt x="366" y="435"/>
                  </a:lnTo>
                  <a:lnTo>
                    <a:pt x="365" y="442"/>
                  </a:lnTo>
                  <a:lnTo>
                    <a:pt x="365" y="451"/>
                  </a:lnTo>
                  <a:lnTo>
                    <a:pt x="366" y="455"/>
                  </a:lnTo>
                  <a:lnTo>
                    <a:pt x="365" y="459"/>
                  </a:lnTo>
                  <a:lnTo>
                    <a:pt x="363" y="464"/>
                  </a:lnTo>
                  <a:lnTo>
                    <a:pt x="362" y="468"/>
                  </a:lnTo>
                  <a:lnTo>
                    <a:pt x="354" y="468"/>
                  </a:lnTo>
                  <a:lnTo>
                    <a:pt x="342" y="467"/>
                  </a:lnTo>
                  <a:lnTo>
                    <a:pt x="336" y="469"/>
                  </a:lnTo>
                  <a:lnTo>
                    <a:pt x="334" y="473"/>
                  </a:lnTo>
                  <a:lnTo>
                    <a:pt x="331" y="473"/>
                  </a:lnTo>
                  <a:lnTo>
                    <a:pt x="324" y="482"/>
                  </a:lnTo>
                  <a:lnTo>
                    <a:pt x="315" y="481"/>
                  </a:lnTo>
                  <a:lnTo>
                    <a:pt x="312" y="482"/>
                  </a:lnTo>
                  <a:lnTo>
                    <a:pt x="309" y="485"/>
                  </a:lnTo>
                  <a:lnTo>
                    <a:pt x="307" y="490"/>
                  </a:lnTo>
                  <a:lnTo>
                    <a:pt x="303" y="491"/>
                  </a:lnTo>
                  <a:lnTo>
                    <a:pt x="297" y="503"/>
                  </a:lnTo>
                  <a:lnTo>
                    <a:pt x="287" y="513"/>
                  </a:lnTo>
                  <a:lnTo>
                    <a:pt x="285" y="518"/>
                  </a:lnTo>
                  <a:lnTo>
                    <a:pt x="285" y="524"/>
                  </a:lnTo>
                  <a:lnTo>
                    <a:pt x="280" y="529"/>
                  </a:lnTo>
                  <a:lnTo>
                    <a:pt x="276" y="532"/>
                  </a:lnTo>
                  <a:lnTo>
                    <a:pt x="270" y="541"/>
                  </a:lnTo>
                  <a:lnTo>
                    <a:pt x="264" y="549"/>
                  </a:lnTo>
                  <a:lnTo>
                    <a:pt x="259" y="549"/>
                  </a:lnTo>
                  <a:lnTo>
                    <a:pt x="252" y="552"/>
                  </a:lnTo>
                  <a:lnTo>
                    <a:pt x="247" y="551"/>
                  </a:lnTo>
                  <a:lnTo>
                    <a:pt x="245" y="546"/>
                  </a:lnTo>
                  <a:lnTo>
                    <a:pt x="241" y="544"/>
                  </a:lnTo>
                  <a:lnTo>
                    <a:pt x="233" y="545"/>
                  </a:lnTo>
                  <a:lnTo>
                    <a:pt x="228" y="544"/>
                  </a:lnTo>
                  <a:lnTo>
                    <a:pt x="211" y="546"/>
                  </a:lnTo>
                  <a:lnTo>
                    <a:pt x="198" y="541"/>
                  </a:lnTo>
                  <a:lnTo>
                    <a:pt x="179" y="543"/>
                  </a:lnTo>
                  <a:lnTo>
                    <a:pt x="174" y="543"/>
                  </a:lnTo>
                  <a:lnTo>
                    <a:pt x="172" y="539"/>
                  </a:lnTo>
                  <a:lnTo>
                    <a:pt x="164" y="537"/>
                  </a:lnTo>
                  <a:lnTo>
                    <a:pt x="157" y="524"/>
                  </a:lnTo>
                  <a:lnTo>
                    <a:pt x="153" y="521"/>
                  </a:lnTo>
                  <a:lnTo>
                    <a:pt x="139" y="518"/>
                  </a:lnTo>
                  <a:lnTo>
                    <a:pt x="118" y="518"/>
                  </a:lnTo>
                  <a:lnTo>
                    <a:pt x="115" y="514"/>
                  </a:lnTo>
                  <a:lnTo>
                    <a:pt x="72" y="525"/>
                  </a:lnTo>
                  <a:lnTo>
                    <a:pt x="65" y="527"/>
                  </a:lnTo>
                  <a:lnTo>
                    <a:pt x="57" y="522"/>
                  </a:lnTo>
                  <a:lnTo>
                    <a:pt x="53" y="516"/>
                  </a:lnTo>
                  <a:lnTo>
                    <a:pt x="44" y="512"/>
                  </a:lnTo>
                  <a:lnTo>
                    <a:pt x="40" y="507"/>
                  </a:lnTo>
                  <a:lnTo>
                    <a:pt x="30" y="498"/>
                  </a:lnTo>
                  <a:lnTo>
                    <a:pt x="24" y="491"/>
                  </a:lnTo>
                  <a:lnTo>
                    <a:pt x="11" y="482"/>
                  </a:lnTo>
                  <a:lnTo>
                    <a:pt x="7" y="475"/>
                  </a:lnTo>
                  <a:lnTo>
                    <a:pt x="0" y="4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Zimbabwe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gray">
            <a:xfrm>
              <a:off x="5099687" y="5032308"/>
              <a:ext cx="198951" cy="189589"/>
            </a:xfrm>
            <a:custGeom>
              <a:avLst/>
              <a:gdLst/>
              <a:ahLst/>
              <a:cxnLst>
                <a:cxn ang="0">
                  <a:pos x="202" y="60"/>
                </a:cxn>
                <a:cxn ang="0">
                  <a:pos x="198" y="66"/>
                </a:cxn>
                <a:cxn ang="0">
                  <a:pos x="193" y="70"/>
                </a:cxn>
                <a:cxn ang="0">
                  <a:pos x="179" y="66"/>
                </a:cxn>
                <a:cxn ang="0">
                  <a:pos x="175" y="71"/>
                </a:cxn>
                <a:cxn ang="0">
                  <a:pos x="169" y="70"/>
                </a:cxn>
                <a:cxn ang="0">
                  <a:pos x="164" y="72"/>
                </a:cxn>
                <a:cxn ang="0">
                  <a:pos x="156" y="78"/>
                </a:cxn>
                <a:cxn ang="0">
                  <a:pos x="156" y="83"/>
                </a:cxn>
                <a:cxn ang="0">
                  <a:pos x="153" y="86"/>
                </a:cxn>
                <a:cxn ang="0">
                  <a:pos x="143" y="87"/>
                </a:cxn>
                <a:cxn ang="0">
                  <a:pos x="140" y="93"/>
                </a:cxn>
                <a:cxn ang="0">
                  <a:pos x="130" y="100"/>
                </a:cxn>
                <a:cxn ang="0">
                  <a:pos x="121" y="110"/>
                </a:cxn>
                <a:cxn ang="0">
                  <a:pos x="115" y="115"/>
                </a:cxn>
                <a:cxn ang="0">
                  <a:pos x="103" y="129"/>
                </a:cxn>
                <a:cxn ang="0">
                  <a:pos x="92" y="135"/>
                </a:cxn>
                <a:cxn ang="0">
                  <a:pos x="80" y="138"/>
                </a:cxn>
                <a:cxn ang="0">
                  <a:pos x="73" y="132"/>
                </a:cxn>
                <a:cxn ang="0">
                  <a:pos x="61" y="131"/>
                </a:cxn>
                <a:cxn ang="0">
                  <a:pos x="39" y="132"/>
                </a:cxn>
                <a:cxn ang="0">
                  <a:pos x="7" y="129"/>
                </a:cxn>
                <a:cxn ang="0">
                  <a:pos x="0" y="125"/>
                </a:cxn>
                <a:cxn ang="0">
                  <a:pos x="3" y="140"/>
                </a:cxn>
                <a:cxn ang="0">
                  <a:pos x="27" y="172"/>
                </a:cxn>
                <a:cxn ang="0">
                  <a:pos x="35" y="197"/>
                </a:cxn>
                <a:cxn ang="0">
                  <a:pos x="77" y="247"/>
                </a:cxn>
                <a:cxn ang="0">
                  <a:pos x="107" y="260"/>
                </a:cxn>
                <a:cxn ang="0">
                  <a:pos x="129" y="279"/>
                </a:cxn>
                <a:cxn ang="0">
                  <a:pos x="140" y="308"/>
                </a:cxn>
                <a:cxn ang="0">
                  <a:pos x="150" y="341"/>
                </a:cxn>
                <a:cxn ang="0">
                  <a:pos x="167" y="355"/>
                </a:cxn>
                <a:cxn ang="0">
                  <a:pos x="193" y="357"/>
                </a:cxn>
                <a:cxn ang="0">
                  <a:pos x="216" y="367"/>
                </a:cxn>
                <a:cxn ang="0">
                  <a:pos x="239" y="371"/>
                </a:cxn>
                <a:cxn ang="0">
                  <a:pos x="271" y="380"/>
                </a:cxn>
                <a:cxn ang="0">
                  <a:pos x="296" y="380"/>
                </a:cxn>
                <a:cxn ang="0">
                  <a:pos x="329" y="388"/>
                </a:cxn>
                <a:cxn ang="0">
                  <a:pos x="349" y="404"/>
                </a:cxn>
                <a:cxn ang="0">
                  <a:pos x="351" y="404"/>
                </a:cxn>
                <a:cxn ang="0">
                  <a:pos x="355" y="377"/>
                </a:cxn>
                <a:cxn ang="0">
                  <a:pos x="372" y="360"/>
                </a:cxn>
                <a:cxn ang="0">
                  <a:pos x="398" y="318"/>
                </a:cxn>
                <a:cxn ang="0">
                  <a:pos x="422" y="251"/>
                </a:cxn>
                <a:cxn ang="0">
                  <a:pos x="414" y="211"/>
                </a:cxn>
                <a:cxn ang="0">
                  <a:pos x="422" y="175"/>
                </a:cxn>
                <a:cxn ang="0">
                  <a:pos x="428" y="151"/>
                </a:cxn>
                <a:cxn ang="0">
                  <a:pos x="428" y="105"/>
                </a:cxn>
                <a:cxn ang="0">
                  <a:pos x="420" y="73"/>
                </a:cxn>
                <a:cxn ang="0">
                  <a:pos x="410" y="50"/>
                </a:cxn>
                <a:cxn ang="0">
                  <a:pos x="351" y="27"/>
                </a:cxn>
                <a:cxn ang="0">
                  <a:pos x="322" y="19"/>
                </a:cxn>
                <a:cxn ang="0">
                  <a:pos x="281" y="19"/>
                </a:cxn>
                <a:cxn ang="0">
                  <a:pos x="280" y="2"/>
                </a:cxn>
                <a:cxn ang="0">
                  <a:pos x="264" y="3"/>
                </a:cxn>
                <a:cxn ang="0">
                  <a:pos x="252" y="0"/>
                </a:cxn>
                <a:cxn ang="0">
                  <a:pos x="236" y="6"/>
                </a:cxn>
                <a:cxn ang="0">
                  <a:pos x="213" y="11"/>
                </a:cxn>
                <a:cxn ang="0">
                  <a:pos x="200" y="18"/>
                </a:cxn>
                <a:cxn ang="0">
                  <a:pos x="193" y="28"/>
                </a:cxn>
                <a:cxn ang="0">
                  <a:pos x="194" y="41"/>
                </a:cxn>
                <a:cxn ang="0">
                  <a:pos x="191" y="50"/>
                </a:cxn>
              </a:cxnLst>
              <a:rect l="0" t="0" r="r" b="b"/>
              <a:pathLst>
                <a:path w="428" h="405">
                  <a:moveTo>
                    <a:pt x="190" y="54"/>
                  </a:moveTo>
                  <a:lnTo>
                    <a:pt x="202" y="60"/>
                  </a:lnTo>
                  <a:lnTo>
                    <a:pt x="202" y="64"/>
                  </a:lnTo>
                  <a:lnTo>
                    <a:pt x="198" y="66"/>
                  </a:lnTo>
                  <a:lnTo>
                    <a:pt x="195" y="70"/>
                  </a:lnTo>
                  <a:lnTo>
                    <a:pt x="193" y="70"/>
                  </a:lnTo>
                  <a:lnTo>
                    <a:pt x="184" y="66"/>
                  </a:lnTo>
                  <a:lnTo>
                    <a:pt x="179" y="66"/>
                  </a:lnTo>
                  <a:lnTo>
                    <a:pt x="177" y="67"/>
                  </a:lnTo>
                  <a:lnTo>
                    <a:pt x="175" y="71"/>
                  </a:lnTo>
                  <a:lnTo>
                    <a:pt x="172" y="72"/>
                  </a:lnTo>
                  <a:lnTo>
                    <a:pt x="169" y="70"/>
                  </a:lnTo>
                  <a:lnTo>
                    <a:pt x="167" y="70"/>
                  </a:lnTo>
                  <a:lnTo>
                    <a:pt x="164" y="72"/>
                  </a:lnTo>
                  <a:lnTo>
                    <a:pt x="159" y="75"/>
                  </a:lnTo>
                  <a:lnTo>
                    <a:pt x="156" y="78"/>
                  </a:lnTo>
                  <a:lnTo>
                    <a:pt x="155" y="81"/>
                  </a:lnTo>
                  <a:lnTo>
                    <a:pt x="156" y="83"/>
                  </a:lnTo>
                  <a:lnTo>
                    <a:pt x="155" y="84"/>
                  </a:lnTo>
                  <a:lnTo>
                    <a:pt x="153" y="86"/>
                  </a:lnTo>
                  <a:lnTo>
                    <a:pt x="151" y="83"/>
                  </a:lnTo>
                  <a:lnTo>
                    <a:pt x="143" y="87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35" y="96"/>
                  </a:lnTo>
                  <a:lnTo>
                    <a:pt x="130" y="100"/>
                  </a:lnTo>
                  <a:lnTo>
                    <a:pt x="126" y="107"/>
                  </a:lnTo>
                  <a:lnTo>
                    <a:pt x="121" y="110"/>
                  </a:lnTo>
                  <a:lnTo>
                    <a:pt x="121" y="113"/>
                  </a:lnTo>
                  <a:lnTo>
                    <a:pt x="115" y="115"/>
                  </a:lnTo>
                  <a:lnTo>
                    <a:pt x="110" y="123"/>
                  </a:lnTo>
                  <a:lnTo>
                    <a:pt x="103" y="129"/>
                  </a:lnTo>
                  <a:lnTo>
                    <a:pt x="98" y="127"/>
                  </a:lnTo>
                  <a:lnTo>
                    <a:pt x="92" y="135"/>
                  </a:lnTo>
                  <a:lnTo>
                    <a:pt x="87" y="135"/>
                  </a:lnTo>
                  <a:lnTo>
                    <a:pt x="80" y="138"/>
                  </a:lnTo>
                  <a:lnTo>
                    <a:pt x="75" y="137"/>
                  </a:lnTo>
                  <a:lnTo>
                    <a:pt x="73" y="132"/>
                  </a:lnTo>
                  <a:lnTo>
                    <a:pt x="69" y="130"/>
                  </a:lnTo>
                  <a:lnTo>
                    <a:pt x="61" y="131"/>
                  </a:lnTo>
                  <a:lnTo>
                    <a:pt x="56" y="130"/>
                  </a:lnTo>
                  <a:lnTo>
                    <a:pt x="39" y="132"/>
                  </a:lnTo>
                  <a:lnTo>
                    <a:pt x="26" y="127"/>
                  </a:lnTo>
                  <a:lnTo>
                    <a:pt x="7" y="129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16" y="162"/>
                  </a:lnTo>
                  <a:lnTo>
                    <a:pt x="27" y="172"/>
                  </a:lnTo>
                  <a:lnTo>
                    <a:pt x="28" y="183"/>
                  </a:lnTo>
                  <a:lnTo>
                    <a:pt x="35" y="197"/>
                  </a:lnTo>
                  <a:lnTo>
                    <a:pt x="48" y="216"/>
                  </a:lnTo>
                  <a:lnTo>
                    <a:pt x="77" y="247"/>
                  </a:lnTo>
                  <a:lnTo>
                    <a:pt x="94" y="250"/>
                  </a:lnTo>
                  <a:lnTo>
                    <a:pt x="107" y="260"/>
                  </a:lnTo>
                  <a:lnTo>
                    <a:pt x="116" y="274"/>
                  </a:lnTo>
                  <a:lnTo>
                    <a:pt x="129" y="279"/>
                  </a:lnTo>
                  <a:lnTo>
                    <a:pt x="140" y="287"/>
                  </a:lnTo>
                  <a:lnTo>
                    <a:pt x="140" y="308"/>
                  </a:lnTo>
                  <a:lnTo>
                    <a:pt x="143" y="328"/>
                  </a:lnTo>
                  <a:lnTo>
                    <a:pt x="150" y="341"/>
                  </a:lnTo>
                  <a:lnTo>
                    <a:pt x="158" y="350"/>
                  </a:lnTo>
                  <a:lnTo>
                    <a:pt x="167" y="355"/>
                  </a:lnTo>
                  <a:lnTo>
                    <a:pt x="180" y="357"/>
                  </a:lnTo>
                  <a:lnTo>
                    <a:pt x="193" y="357"/>
                  </a:lnTo>
                  <a:lnTo>
                    <a:pt x="206" y="363"/>
                  </a:lnTo>
                  <a:lnTo>
                    <a:pt x="216" y="367"/>
                  </a:lnTo>
                  <a:lnTo>
                    <a:pt x="227" y="376"/>
                  </a:lnTo>
                  <a:lnTo>
                    <a:pt x="239" y="371"/>
                  </a:lnTo>
                  <a:lnTo>
                    <a:pt x="248" y="373"/>
                  </a:lnTo>
                  <a:lnTo>
                    <a:pt x="271" y="380"/>
                  </a:lnTo>
                  <a:lnTo>
                    <a:pt x="283" y="383"/>
                  </a:lnTo>
                  <a:lnTo>
                    <a:pt x="296" y="380"/>
                  </a:lnTo>
                  <a:lnTo>
                    <a:pt x="308" y="382"/>
                  </a:lnTo>
                  <a:lnTo>
                    <a:pt x="329" y="388"/>
                  </a:lnTo>
                  <a:lnTo>
                    <a:pt x="344" y="403"/>
                  </a:lnTo>
                  <a:lnTo>
                    <a:pt x="349" y="404"/>
                  </a:lnTo>
                  <a:lnTo>
                    <a:pt x="350" y="405"/>
                  </a:lnTo>
                  <a:lnTo>
                    <a:pt x="351" y="404"/>
                  </a:lnTo>
                  <a:lnTo>
                    <a:pt x="351" y="389"/>
                  </a:lnTo>
                  <a:lnTo>
                    <a:pt x="355" y="377"/>
                  </a:lnTo>
                  <a:lnTo>
                    <a:pt x="361" y="367"/>
                  </a:lnTo>
                  <a:lnTo>
                    <a:pt x="372" y="360"/>
                  </a:lnTo>
                  <a:lnTo>
                    <a:pt x="379" y="352"/>
                  </a:lnTo>
                  <a:lnTo>
                    <a:pt x="398" y="318"/>
                  </a:lnTo>
                  <a:lnTo>
                    <a:pt x="405" y="287"/>
                  </a:lnTo>
                  <a:lnTo>
                    <a:pt x="422" y="251"/>
                  </a:lnTo>
                  <a:lnTo>
                    <a:pt x="419" y="224"/>
                  </a:lnTo>
                  <a:lnTo>
                    <a:pt x="414" y="211"/>
                  </a:lnTo>
                  <a:lnTo>
                    <a:pt x="412" y="194"/>
                  </a:lnTo>
                  <a:lnTo>
                    <a:pt x="422" y="175"/>
                  </a:lnTo>
                  <a:lnTo>
                    <a:pt x="424" y="167"/>
                  </a:lnTo>
                  <a:lnTo>
                    <a:pt x="428" y="151"/>
                  </a:lnTo>
                  <a:lnTo>
                    <a:pt x="427" y="140"/>
                  </a:lnTo>
                  <a:lnTo>
                    <a:pt x="428" y="105"/>
                  </a:lnTo>
                  <a:lnTo>
                    <a:pt x="424" y="83"/>
                  </a:lnTo>
                  <a:lnTo>
                    <a:pt x="420" y="73"/>
                  </a:lnTo>
                  <a:lnTo>
                    <a:pt x="419" y="60"/>
                  </a:lnTo>
                  <a:lnTo>
                    <a:pt x="410" y="50"/>
                  </a:lnTo>
                  <a:lnTo>
                    <a:pt x="379" y="39"/>
                  </a:lnTo>
                  <a:lnTo>
                    <a:pt x="351" y="27"/>
                  </a:lnTo>
                  <a:lnTo>
                    <a:pt x="336" y="23"/>
                  </a:lnTo>
                  <a:lnTo>
                    <a:pt x="322" y="19"/>
                  </a:lnTo>
                  <a:lnTo>
                    <a:pt x="299" y="21"/>
                  </a:lnTo>
                  <a:lnTo>
                    <a:pt x="281" y="19"/>
                  </a:lnTo>
                  <a:lnTo>
                    <a:pt x="281" y="0"/>
                  </a:lnTo>
                  <a:lnTo>
                    <a:pt x="280" y="2"/>
                  </a:lnTo>
                  <a:lnTo>
                    <a:pt x="272" y="1"/>
                  </a:lnTo>
                  <a:lnTo>
                    <a:pt x="264" y="3"/>
                  </a:lnTo>
                  <a:lnTo>
                    <a:pt x="258" y="2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36" y="6"/>
                  </a:lnTo>
                  <a:lnTo>
                    <a:pt x="220" y="7"/>
                  </a:lnTo>
                  <a:lnTo>
                    <a:pt x="213" y="11"/>
                  </a:lnTo>
                  <a:lnTo>
                    <a:pt x="206" y="18"/>
                  </a:lnTo>
                  <a:lnTo>
                    <a:pt x="200" y="18"/>
                  </a:lnTo>
                  <a:lnTo>
                    <a:pt x="194" y="21"/>
                  </a:lnTo>
                  <a:lnTo>
                    <a:pt x="193" y="28"/>
                  </a:lnTo>
                  <a:lnTo>
                    <a:pt x="193" y="37"/>
                  </a:lnTo>
                  <a:lnTo>
                    <a:pt x="194" y="41"/>
                  </a:lnTo>
                  <a:lnTo>
                    <a:pt x="193" y="45"/>
                  </a:lnTo>
                  <a:lnTo>
                    <a:pt x="191" y="50"/>
                  </a:lnTo>
                  <a:lnTo>
                    <a:pt x="190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Namibia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gray">
            <a:xfrm>
              <a:off x="4750937" y="5065077"/>
              <a:ext cx="344068" cy="339387"/>
            </a:xfrm>
            <a:custGeom>
              <a:avLst/>
              <a:gdLst/>
              <a:ahLst/>
              <a:cxnLst>
                <a:cxn ang="0">
                  <a:pos x="252" y="26"/>
                </a:cxn>
                <a:cxn ang="0">
                  <a:pos x="130" y="26"/>
                </a:cxn>
                <a:cxn ang="0">
                  <a:pos x="96" y="10"/>
                </a:cxn>
                <a:cxn ang="0">
                  <a:pos x="59" y="0"/>
                </a:cxn>
                <a:cxn ang="0">
                  <a:pos x="33" y="17"/>
                </a:cxn>
                <a:cxn ang="0">
                  <a:pos x="1" y="26"/>
                </a:cxn>
                <a:cxn ang="0">
                  <a:pos x="3" y="64"/>
                </a:cxn>
                <a:cxn ang="0">
                  <a:pos x="17" y="100"/>
                </a:cxn>
                <a:cxn ang="0">
                  <a:pos x="34" y="117"/>
                </a:cxn>
                <a:cxn ang="0">
                  <a:pos x="46" y="139"/>
                </a:cxn>
                <a:cxn ang="0">
                  <a:pos x="62" y="168"/>
                </a:cxn>
                <a:cxn ang="0">
                  <a:pos x="82" y="209"/>
                </a:cxn>
                <a:cxn ang="0">
                  <a:pos x="96" y="238"/>
                </a:cxn>
                <a:cxn ang="0">
                  <a:pos x="118" y="278"/>
                </a:cxn>
                <a:cxn ang="0">
                  <a:pos x="150" y="331"/>
                </a:cxn>
                <a:cxn ang="0">
                  <a:pos x="151" y="369"/>
                </a:cxn>
                <a:cxn ang="0">
                  <a:pos x="153" y="435"/>
                </a:cxn>
                <a:cxn ang="0">
                  <a:pos x="172" y="477"/>
                </a:cxn>
                <a:cxn ang="0">
                  <a:pos x="172" y="521"/>
                </a:cxn>
                <a:cxn ang="0">
                  <a:pos x="179" y="555"/>
                </a:cxn>
                <a:cxn ang="0">
                  <a:pos x="188" y="589"/>
                </a:cxn>
                <a:cxn ang="0">
                  <a:pos x="214" y="646"/>
                </a:cxn>
                <a:cxn ang="0">
                  <a:pos x="243" y="683"/>
                </a:cxn>
                <a:cxn ang="0">
                  <a:pos x="264" y="700"/>
                </a:cxn>
                <a:cxn ang="0">
                  <a:pos x="279" y="689"/>
                </a:cxn>
                <a:cxn ang="0">
                  <a:pos x="323" y="695"/>
                </a:cxn>
                <a:cxn ang="0">
                  <a:pos x="350" y="722"/>
                </a:cxn>
                <a:cxn ang="0">
                  <a:pos x="393" y="720"/>
                </a:cxn>
                <a:cxn ang="0">
                  <a:pos x="435" y="695"/>
                </a:cxn>
                <a:cxn ang="0">
                  <a:pos x="452" y="633"/>
                </a:cxn>
                <a:cxn ang="0">
                  <a:pos x="452" y="460"/>
                </a:cxn>
                <a:cxn ang="0">
                  <a:pos x="452" y="295"/>
                </a:cxn>
                <a:cxn ang="0">
                  <a:pos x="507" y="200"/>
                </a:cxn>
                <a:cxn ang="0">
                  <a:pos x="512" y="86"/>
                </a:cxn>
                <a:cxn ang="0">
                  <a:pos x="615" y="68"/>
                </a:cxn>
                <a:cxn ang="0">
                  <a:pos x="650" y="85"/>
                </a:cxn>
                <a:cxn ang="0">
                  <a:pos x="668" y="81"/>
                </a:cxn>
                <a:cxn ang="0">
                  <a:pos x="716" y="57"/>
                </a:cxn>
                <a:cxn ang="0">
                  <a:pos x="727" y="38"/>
                </a:cxn>
                <a:cxn ang="0">
                  <a:pos x="688" y="32"/>
                </a:cxn>
                <a:cxn ang="0">
                  <a:pos x="635" y="41"/>
                </a:cxn>
                <a:cxn ang="0">
                  <a:pos x="546" y="65"/>
                </a:cxn>
                <a:cxn ang="0">
                  <a:pos x="522" y="63"/>
                </a:cxn>
                <a:cxn ang="0">
                  <a:pos x="460" y="51"/>
                </a:cxn>
                <a:cxn ang="0">
                  <a:pos x="405" y="53"/>
                </a:cxn>
                <a:cxn ang="0">
                  <a:pos x="366" y="26"/>
                </a:cxn>
              </a:cxnLst>
              <a:rect l="0" t="0" r="r" b="b"/>
              <a:pathLst>
                <a:path w="734" h="722">
                  <a:moveTo>
                    <a:pt x="346" y="26"/>
                  </a:moveTo>
                  <a:lnTo>
                    <a:pt x="299" y="26"/>
                  </a:lnTo>
                  <a:lnTo>
                    <a:pt x="252" y="26"/>
                  </a:lnTo>
                  <a:lnTo>
                    <a:pt x="198" y="26"/>
                  </a:lnTo>
                  <a:lnTo>
                    <a:pt x="148" y="26"/>
                  </a:lnTo>
                  <a:lnTo>
                    <a:pt x="130" y="26"/>
                  </a:lnTo>
                  <a:lnTo>
                    <a:pt x="123" y="28"/>
                  </a:lnTo>
                  <a:lnTo>
                    <a:pt x="109" y="15"/>
                  </a:lnTo>
                  <a:lnTo>
                    <a:pt x="96" y="10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49" y="4"/>
                  </a:lnTo>
                  <a:lnTo>
                    <a:pt x="39" y="14"/>
                  </a:lnTo>
                  <a:lnTo>
                    <a:pt x="33" y="17"/>
                  </a:lnTo>
                  <a:lnTo>
                    <a:pt x="23" y="11"/>
                  </a:lnTo>
                  <a:lnTo>
                    <a:pt x="12" y="20"/>
                  </a:lnTo>
                  <a:lnTo>
                    <a:pt x="1" y="26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3" y="64"/>
                  </a:lnTo>
                  <a:lnTo>
                    <a:pt x="3" y="74"/>
                  </a:lnTo>
                  <a:lnTo>
                    <a:pt x="12" y="92"/>
                  </a:lnTo>
                  <a:lnTo>
                    <a:pt x="17" y="100"/>
                  </a:lnTo>
                  <a:lnTo>
                    <a:pt x="19" y="102"/>
                  </a:lnTo>
                  <a:lnTo>
                    <a:pt x="28" y="108"/>
                  </a:lnTo>
                  <a:lnTo>
                    <a:pt x="34" y="117"/>
                  </a:lnTo>
                  <a:lnTo>
                    <a:pt x="38" y="127"/>
                  </a:lnTo>
                  <a:lnTo>
                    <a:pt x="44" y="134"/>
                  </a:lnTo>
                  <a:lnTo>
                    <a:pt x="46" y="139"/>
                  </a:lnTo>
                  <a:lnTo>
                    <a:pt x="55" y="150"/>
                  </a:lnTo>
                  <a:lnTo>
                    <a:pt x="56" y="157"/>
                  </a:lnTo>
                  <a:lnTo>
                    <a:pt x="62" y="168"/>
                  </a:lnTo>
                  <a:lnTo>
                    <a:pt x="65" y="176"/>
                  </a:lnTo>
                  <a:lnTo>
                    <a:pt x="81" y="202"/>
                  </a:lnTo>
                  <a:lnTo>
                    <a:pt x="82" y="209"/>
                  </a:lnTo>
                  <a:lnTo>
                    <a:pt x="86" y="215"/>
                  </a:lnTo>
                  <a:lnTo>
                    <a:pt x="88" y="224"/>
                  </a:lnTo>
                  <a:lnTo>
                    <a:pt x="96" y="238"/>
                  </a:lnTo>
                  <a:lnTo>
                    <a:pt x="110" y="263"/>
                  </a:lnTo>
                  <a:lnTo>
                    <a:pt x="116" y="273"/>
                  </a:lnTo>
                  <a:lnTo>
                    <a:pt x="118" y="278"/>
                  </a:lnTo>
                  <a:lnTo>
                    <a:pt x="121" y="288"/>
                  </a:lnTo>
                  <a:lnTo>
                    <a:pt x="141" y="312"/>
                  </a:lnTo>
                  <a:lnTo>
                    <a:pt x="150" y="331"/>
                  </a:lnTo>
                  <a:lnTo>
                    <a:pt x="151" y="334"/>
                  </a:lnTo>
                  <a:lnTo>
                    <a:pt x="152" y="350"/>
                  </a:lnTo>
                  <a:lnTo>
                    <a:pt x="151" y="369"/>
                  </a:lnTo>
                  <a:lnTo>
                    <a:pt x="152" y="406"/>
                  </a:lnTo>
                  <a:lnTo>
                    <a:pt x="151" y="424"/>
                  </a:lnTo>
                  <a:lnTo>
                    <a:pt x="153" y="435"/>
                  </a:lnTo>
                  <a:lnTo>
                    <a:pt x="157" y="445"/>
                  </a:lnTo>
                  <a:lnTo>
                    <a:pt x="162" y="458"/>
                  </a:lnTo>
                  <a:lnTo>
                    <a:pt x="172" y="477"/>
                  </a:lnTo>
                  <a:lnTo>
                    <a:pt x="173" y="484"/>
                  </a:lnTo>
                  <a:lnTo>
                    <a:pt x="171" y="498"/>
                  </a:lnTo>
                  <a:lnTo>
                    <a:pt x="172" y="521"/>
                  </a:lnTo>
                  <a:lnTo>
                    <a:pt x="174" y="531"/>
                  </a:lnTo>
                  <a:lnTo>
                    <a:pt x="182" y="546"/>
                  </a:lnTo>
                  <a:lnTo>
                    <a:pt x="179" y="555"/>
                  </a:lnTo>
                  <a:lnTo>
                    <a:pt x="182" y="559"/>
                  </a:lnTo>
                  <a:lnTo>
                    <a:pt x="185" y="569"/>
                  </a:lnTo>
                  <a:lnTo>
                    <a:pt x="188" y="589"/>
                  </a:lnTo>
                  <a:lnTo>
                    <a:pt x="191" y="600"/>
                  </a:lnTo>
                  <a:lnTo>
                    <a:pt x="194" y="622"/>
                  </a:lnTo>
                  <a:lnTo>
                    <a:pt x="214" y="646"/>
                  </a:lnTo>
                  <a:lnTo>
                    <a:pt x="222" y="665"/>
                  </a:lnTo>
                  <a:lnTo>
                    <a:pt x="233" y="676"/>
                  </a:lnTo>
                  <a:lnTo>
                    <a:pt x="243" y="683"/>
                  </a:lnTo>
                  <a:lnTo>
                    <a:pt x="256" y="698"/>
                  </a:lnTo>
                  <a:lnTo>
                    <a:pt x="261" y="698"/>
                  </a:lnTo>
                  <a:lnTo>
                    <a:pt x="264" y="700"/>
                  </a:lnTo>
                  <a:lnTo>
                    <a:pt x="269" y="699"/>
                  </a:lnTo>
                  <a:lnTo>
                    <a:pt x="272" y="697"/>
                  </a:lnTo>
                  <a:lnTo>
                    <a:pt x="279" y="689"/>
                  </a:lnTo>
                  <a:lnTo>
                    <a:pt x="285" y="678"/>
                  </a:lnTo>
                  <a:lnTo>
                    <a:pt x="297" y="677"/>
                  </a:lnTo>
                  <a:lnTo>
                    <a:pt x="323" y="695"/>
                  </a:lnTo>
                  <a:lnTo>
                    <a:pt x="323" y="708"/>
                  </a:lnTo>
                  <a:lnTo>
                    <a:pt x="334" y="720"/>
                  </a:lnTo>
                  <a:lnTo>
                    <a:pt x="350" y="722"/>
                  </a:lnTo>
                  <a:lnTo>
                    <a:pt x="365" y="717"/>
                  </a:lnTo>
                  <a:lnTo>
                    <a:pt x="384" y="717"/>
                  </a:lnTo>
                  <a:lnTo>
                    <a:pt x="393" y="720"/>
                  </a:lnTo>
                  <a:lnTo>
                    <a:pt x="405" y="720"/>
                  </a:lnTo>
                  <a:lnTo>
                    <a:pt x="421" y="705"/>
                  </a:lnTo>
                  <a:lnTo>
                    <a:pt x="435" y="695"/>
                  </a:lnTo>
                  <a:lnTo>
                    <a:pt x="446" y="693"/>
                  </a:lnTo>
                  <a:lnTo>
                    <a:pt x="452" y="689"/>
                  </a:lnTo>
                  <a:lnTo>
                    <a:pt x="452" y="633"/>
                  </a:lnTo>
                  <a:lnTo>
                    <a:pt x="452" y="574"/>
                  </a:lnTo>
                  <a:lnTo>
                    <a:pt x="452" y="515"/>
                  </a:lnTo>
                  <a:lnTo>
                    <a:pt x="452" y="460"/>
                  </a:lnTo>
                  <a:lnTo>
                    <a:pt x="452" y="407"/>
                  </a:lnTo>
                  <a:lnTo>
                    <a:pt x="452" y="349"/>
                  </a:lnTo>
                  <a:lnTo>
                    <a:pt x="452" y="295"/>
                  </a:lnTo>
                  <a:lnTo>
                    <a:pt x="507" y="295"/>
                  </a:lnTo>
                  <a:lnTo>
                    <a:pt x="507" y="257"/>
                  </a:lnTo>
                  <a:lnTo>
                    <a:pt x="507" y="200"/>
                  </a:lnTo>
                  <a:lnTo>
                    <a:pt x="507" y="144"/>
                  </a:lnTo>
                  <a:lnTo>
                    <a:pt x="507" y="91"/>
                  </a:lnTo>
                  <a:lnTo>
                    <a:pt x="512" y="86"/>
                  </a:lnTo>
                  <a:lnTo>
                    <a:pt x="592" y="71"/>
                  </a:lnTo>
                  <a:lnTo>
                    <a:pt x="609" y="68"/>
                  </a:lnTo>
                  <a:lnTo>
                    <a:pt x="615" y="68"/>
                  </a:lnTo>
                  <a:lnTo>
                    <a:pt x="632" y="69"/>
                  </a:lnTo>
                  <a:lnTo>
                    <a:pt x="643" y="73"/>
                  </a:lnTo>
                  <a:lnTo>
                    <a:pt x="650" y="85"/>
                  </a:lnTo>
                  <a:lnTo>
                    <a:pt x="653" y="100"/>
                  </a:lnTo>
                  <a:lnTo>
                    <a:pt x="659" y="92"/>
                  </a:lnTo>
                  <a:lnTo>
                    <a:pt x="668" y="81"/>
                  </a:lnTo>
                  <a:lnTo>
                    <a:pt x="684" y="69"/>
                  </a:lnTo>
                  <a:lnTo>
                    <a:pt x="711" y="63"/>
                  </a:lnTo>
                  <a:lnTo>
                    <a:pt x="716" y="57"/>
                  </a:lnTo>
                  <a:lnTo>
                    <a:pt x="723" y="52"/>
                  </a:lnTo>
                  <a:lnTo>
                    <a:pt x="734" y="51"/>
                  </a:lnTo>
                  <a:lnTo>
                    <a:pt x="727" y="38"/>
                  </a:lnTo>
                  <a:lnTo>
                    <a:pt x="723" y="35"/>
                  </a:lnTo>
                  <a:lnTo>
                    <a:pt x="709" y="32"/>
                  </a:lnTo>
                  <a:lnTo>
                    <a:pt x="688" y="32"/>
                  </a:lnTo>
                  <a:lnTo>
                    <a:pt x="685" y="28"/>
                  </a:lnTo>
                  <a:lnTo>
                    <a:pt x="642" y="39"/>
                  </a:lnTo>
                  <a:lnTo>
                    <a:pt x="635" y="41"/>
                  </a:lnTo>
                  <a:lnTo>
                    <a:pt x="632" y="43"/>
                  </a:lnTo>
                  <a:lnTo>
                    <a:pt x="621" y="46"/>
                  </a:lnTo>
                  <a:lnTo>
                    <a:pt x="546" y="65"/>
                  </a:lnTo>
                  <a:lnTo>
                    <a:pt x="538" y="66"/>
                  </a:lnTo>
                  <a:lnTo>
                    <a:pt x="534" y="64"/>
                  </a:lnTo>
                  <a:lnTo>
                    <a:pt x="522" y="63"/>
                  </a:lnTo>
                  <a:lnTo>
                    <a:pt x="510" y="59"/>
                  </a:lnTo>
                  <a:lnTo>
                    <a:pt x="494" y="58"/>
                  </a:lnTo>
                  <a:lnTo>
                    <a:pt x="460" y="51"/>
                  </a:lnTo>
                  <a:lnTo>
                    <a:pt x="433" y="51"/>
                  </a:lnTo>
                  <a:lnTo>
                    <a:pt x="414" y="53"/>
                  </a:lnTo>
                  <a:lnTo>
                    <a:pt x="405" y="53"/>
                  </a:lnTo>
                  <a:lnTo>
                    <a:pt x="388" y="47"/>
                  </a:lnTo>
                  <a:lnTo>
                    <a:pt x="382" y="37"/>
                  </a:lnTo>
                  <a:lnTo>
                    <a:pt x="366" y="26"/>
                  </a:lnTo>
                  <a:lnTo>
                    <a:pt x="346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Mozambique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gray">
            <a:xfrm>
              <a:off x="5223739" y="4898894"/>
              <a:ext cx="273850" cy="437692"/>
            </a:xfrm>
            <a:custGeom>
              <a:avLst/>
              <a:gdLst/>
              <a:ahLst/>
              <a:cxnLst>
                <a:cxn ang="0">
                  <a:pos x="584" y="10"/>
                </a:cxn>
                <a:cxn ang="0">
                  <a:pos x="570" y="56"/>
                </a:cxn>
                <a:cxn ang="0">
                  <a:pos x="572" y="128"/>
                </a:cxn>
                <a:cxn ang="0">
                  <a:pos x="569" y="176"/>
                </a:cxn>
                <a:cxn ang="0">
                  <a:pos x="578" y="205"/>
                </a:cxn>
                <a:cxn ang="0">
                  <a:pos x="585" y="224"/>
                </a:cxn>
                <a:cxn ang="0">
                  <a:pos x="568" y="263"/>
                </a:cxn>
                <a:cxn ang="0">
                  <a:pos x="564" y="285"/>
                </a:cxn>
                <a:cxn ang="0">
                  <a:pos x="532" y="328"/>
                </a:cxn>
                <a:cxn ang="0">
                  <a:pos x="497" y="355"/>
                </a:cxn>
                <a:cxn ang="0">
                  <a:pos x="447" y="378"/>
                </a:cxn>
                <a:cxn ang="0">
                  <a:pos x="368" y="434"/>
                </a:cxn>
                <a:cxn ang="0">
                  <a:pos x="345" y="462"/>
                </a:cxn>
                <a:cxn ang="0">
                  <a:pos x="323" y="477"/>
                </a:cxn>
                <a:cxn ang="0">
                  <a:pos x="273" y="521"/>
                </a:cxn>
                <a:cxn ang="0">
                  <a:pos x="253" y="572"/>
                </a:cxn>
                <a:cxn ang="0">
                  <a:pos x="273" y="598"/>
                </a:cxn>
                <a:cxn ang="0">
                  <a:pos x="289" y="667"/>
                </a:cxn>
                <a:cxn ang="0">
                  <a:pos x="295" y="725"/>
                </a:cxn>
                <a:cxn ang="0">
                  <a:pos x="295" y="764"/>
                </a:cxn>
                <a:cxn ang="0">
                  <a:pos x="273" y="811"/>
                </a:cxn>
                <a:cxn ang="0">
                  <a:pos x="192" y="843"/>
                </a:cxn>
                <a:cxn ang="0">
                  <a:pos x="156" y="863"/>
                </a:cxn>
                <a:cxn ang="0">
                  <a:pos x="134" y="893"/>
                </a:cxn>
                <a:cxn ang="0">
                  <a:pos x="158" y="899"/>
                </a:cxn>
                <a:cxn ang="0">
                  <a:pos x="110" y="908"/>
                </a:cxn>
                <a:cxn ang="0">
                  <a:pos x="92" y="742"/>
                </a:cxn>
                <a:cxn ang="0">
                  <a:pos x="85" y="673"/>
                </a:cxn>
                <a:cxn ang="0">
                  <a:pos x="113" y="636"/>
                </a:cxn>
                <a:cxn ang="0">
                  <a:pos x="153" y="508"/>
                </a:cxn>
                <a:cxn ang="0">
                  <a:pos x="158" y="451"/>
                </a:cxn>
                <a:cxn ang="0">
                  <a:pos x="158" y="367"/>
                </a:cxn>
                <a:cxn ang="0">
                  <a:pos x="113" y="323"/>
                </a:cxn>
                <a:cxn ang="0">
                  <a:pos x="33" y="305"/>
                </a:cxn>
                <a:cxn ang="0">
                  <a:pos x="8" y="269"/>
                </a:cxn>
                <a:cxn ang="0">
                  <a:pos x="175" y="198"/>
                </a:cxn>
                <a:cxn ang="0">
                  <a:pos x="202" y="226"/>
                </a:cxn>
                <a:cxn ang="0">
                  <a:pos x="247" y="226"/>
                </a:cxn>
                <a:cxn ang="0">
                  <a:pos x="251" y="273"/>
                </a:cxn>
                <a:cxn ang="0">
                  <a:pos x="236" y="302"/>
                </a:cxn>
                <a:cxn ang="0">
                  <a:pos x="252" y="327"/>
                </a:cxn>
                <a:cxn ang="0">
                  <a:pos x="272" y="350"/>
                </a:cxn>
                <a:cxn ang="0">
                  <a:pos x="278" y="366"/>
                </a:cxn>
                <a:cxn ang="0">
                  <a:pos x="291" y="357"/>
                </a:cxn>
                <a:cxn ang="0">
                  <a:pos x="287" y="337"/>
                </a:cxn>
                <a:cxn ang="0">
                  <a:pos x="304" y="314"/>
                </a:cxn>
                <a:cxn ang="0">
                  <a:pos x="321" y="284"/>
                </a:cxn>
                <a:cxn ang="0">
                  <a:pos x="326" y="244"/>
                </a:cxn>
                <a:cxn ang="0">
                  <a:pos x="299" y="203"/>
                </a:cxn>
                <a:cxn ang="0">
                  <a:pos x="266" y="167"/>
                </a:cxn>
                <a:cxn ang="0">
                  <a:pos x="262" y="123"/>
                </a:cxn>
                <a:cxn ang="0">
                  <a:pos x="269" y="76"/>
                </a:cxn>
                <a:cxn ang="0">
                  <a:pos x="323" y="53"/>
                </a:cxn>
                <a:cxn ang="0">
                  <a:pos x="349" y="65"/>
                </a:cxn>
                <a:cxn ang="0">
                  <a:pos x="381" y="56"/>
                </a:cxn>
                <a:cxn ang="0">
                  <a:pos x="436" y="43"/>
                </a:cxn>
                <a:cxn ang="0">
                  <a:pos x="482" y="45"/>
                </a:cxn>
                <a:cxn ang="0">
                  <a:pos x="547" y="25"/>
                </a:cxn>
              </a:cxnLst>
              <a:rect l="0" t="0" r="r" b="b"/>
              <a:pathLst>
                <a:path w="586" h="937">
                  <a:moveTo>
                    <a:pt x="580" y="0"/>
                  </a:moveTo>
                  <a:lnTo>
                    <a:pt x="584" y="2"/>
                  </a:lnTo>
                  <a:lnTo>
                    <a:pt x="586" y="7"/>
                  </a:lnTo>
                  <a:lnTo>
                    <a:pt x="584" y="10"/>
                  </a:lnTo>
                  <a:lnTo>
                    <a:pt x="585" y="27"/>
                  </a:lnTo>
                  <a:lnTo>
                    <a:pt x="583" y="33"/>
                  </a:lnTo>
                  <a:lnTo>
                    <a:pt x="578" y="42"/>
                  </a:lnTo>
                  <a:lnTo>
                    <a:pt x="570" y="56"/>
                  </a:lnTo>
                  <a:lnTo>
                    <a:pt x="567" y="70"/>
                  </a:lnTo>
                  <a:lnTo>
                    <a:pt x="568" y="95"/>
                  </a:lnTo>
                  <a:lnTo>
                    <a:pt x="570" y="113"/>
                  </a:lnTo>
                  <a:lnTo>
                    <a:pt x="572" y="128"/>
                  </a:lnTo>
                  <a:lnTo>
                    <a:pt x="565" y="133"/>
                  </a:lnTo>
                  <a:lnTo>
                    <a:pt x="568" y="142"/>
                  </a:lnTo>
                  <a:lnTo>
                    <a:pt x="570" y="142"/>
                  </a:lnTo>
                  <a:lnTo>
                    <a:pt x="569" y="176"/>
                  </a:lnTo>
                  <a:lnTo>
                    <a:pt x="572" y="196"/>
                  </a:lnTo>
                  <a:lnTo>
                    <a:pt x="570" y="205"/>
                  </a:lnTo>
                  <a:lnTo>
                    <a:pt x="574" y="208"/>
                  </a:lnTo>
                  <a:lnTo>
                    <a:pt x="578" y="205"/>
                  </a:lnTo>
                  <a:lnTo>
                    <a:pt x="581" y="212"/>
                  </a:lnTo>
                  <a:lnTo>
                    <a:pt x="575" y="220"/>
                  </a:lnTo>
                  <a:lnTo>
                    <a:pt x="580" y="220"/>
                  </a:lnTo>
                  <a:lnTo>
                    <a:pt x="585" y="224"/>
                  </a:lnTo>
                  <a:lnTo>
                    <a:pt x="585" y="232"/>
                  </a:lnTo>
                  <a:lnTo>
                    <a:pt x="580" y="242"/>
                  </a:lnTo>
                  <a:lnTo>
                    <a:pt x="576" y="253"/>
                  </a:lnTo>
                  <a:lnTo>
                    <a:pt x="568" y="263"/>
                  </a:lnTo>
                  <a:lnTo>
                    <a:pt x="575" y="265"/>
                  </a:lnTo>
                  <a:lnTo>
                    <a:pt x="574" y="274"/>
                  </a:lnTo>
                  <a:lnTo>
                    <a:pt x="573" y="280"/>
                  </a:lnTo>
                  <a:lnTo>
                    <a:pt x="564" y="285"/>
                  </a:lnTo>
                  <a:lnTo>
                    <a:pt x="547" y="305"/>
                  </a:lnTo>
                  <a:lnTo>
                    <a:pt x="543" y="313"/>
                  </a:lnTo>
                  <a:lnTo>
                    <a:pt x="526" y="323"/>
                  </a:lnTo>
                  <a:lnTo>
                    <a:pt x="532" y="328"/>
                  </a:lnTo>
                  <a:lnTo>
                    <a:pt x="527" y="337"/>
                  </a:lnTo>
                  <a:lnTo>
                    <a:pt x="517" y="344"/>
                  </a:lnTo>
                  <a:lnTo>
                    <a:pt x="505" y="351"/>
                  </a:lnTo>
                  <a:lnTo>
                    <a:pt x="497" y="355"/>
                  </a:lnTo>
                  <a:lnTo>
                    <a:pt x="490" y="366"/>
                  </a:lnTo>
                  <a:lnTo>
                    <a:pt x="477" y="373"/>
                  </a:lnTo>
                  <a:lnTo>
                    <a:pt x="460" y="373"/>
                  </a:lnTo>
                  <a:lnTo>
                    <a:pt x="447" y="378"/>
                  </a:lnTo>
                  <a:lnTo>
                    <a:pt x="403" y="398"/>
                  </a:lnTo>
                  <a:lnTo>
                    <a:pt x="375" y="420"/>
                  </a:lnTo>
                  <a:lnTo>
                    <a:pt x="373" y="430"/>
                  </a:lnTo>
                  <a:lnTo>
                    <a:pt x="368" y="434"/>
                  </a:lnTo>
                  <a:lnTo>
                    <a:pt x="360" y="435"/>
                  </a:lnTo>
                  <a:lnTo>
                    <a:pt x="355" y="436"/>
                  </a:lnTo>
                  <a:lnTo>
                    <a:pt x="361" y="442"/>
                  </a:lnTo>
                  <a:lnTo>
                    <a:pt x="345" y="462"/>
                  </a:lnTo>
                  <a:lnTo>
                    <a:pt x="338" y="473"/>
                  </a:lnTo>
                  <a:lnTo>
                    <a:pt x="333" y="470"/>
                  </a:lnTo>
                  <a:lnTo>
                    <a:pt x="330" y="461"/>
                  </a:lnTo>
                  <a:lnTo>
                    <a:pt x="323" y="477"/>
                  </a:lnTo>
                  <a:lnTo>
                    <a:pt x="315" y="480"/>
                  </a:lnTo>
                  <a:lnTo>
                    <a:pt x="305" y="493"/>
                  </a:lnTo>
                  <a:lnTo>
                    <a:pt x="287" y="512"/>
                  </a:lnTo>
                  <a:lnTo>
                    <a:pt x="273" y="521"/>
                  </a:lnTo>
                  <a:lnTo>
                    <a:pt x="266" y="529"/>
                  </a:lnTo>
                  <a:lnTo>
                    <a:pt x="255" y="533"/>
                  </a:lnTo>
                  <a:lnTo>
                    <a:pt x="252" y="563"/>
                  </a:lnTo>
                  <a:lnTo>
                    <a:pt x="253" y="572"/>
                  </a:lnTo>
                  <a:lnTo>
                    <a:pt x="267" y="582"/>
                  </a:lnTo>
                  <a:lnTo>
                    <a:pt x="271" y="588"/>
                  </a:lnTo>
                  <a:lnTo>
                    <a:pt x="272" y="597"/>
                  </a:lnTo>
                  <a:lnTo>
                    <a:pt x="273" y="598"/>
                  </a:lnTo>
                  <a:lnTo>
                    <a:pt x="274" y="608"/>
                  </a:lnTo>
                  <a:lnTo>
                    <a:pt x="287" y="642"/>
                  </a:lnTo>
                  <a:lnTo>
                    <a:pt x="288" y="662"/>
                  </a:lnTo>
                  <a:lnTo>
                    <a:pt x="289" y="667"/>
                  </a:lnTo>
                  <a:lnTo>
                    <a:pt x="295" y="662"/>
                  </a:lnTo>
                  <a:lnTo>
                    <a:pt x="299" y="666"/>
                  </a:lnTo>
                  <a:lnTo>
                    <a:pt x="299" y="688"/>
                  </a:lnTo>
                  <a:lnTo>
                    <a:pt x="295" y="725"/>
                  </a:lnTo>
                  <a:lnTo>
                    <a:pt x="283" y="771"/>
                  </a:lnTo>
                  <a:lnTo>
                    <a:pt x="285" y="782"/>
                  </a:lnTo>
                  <a:lnTo>
                    <a:pt x="289" y="774"/>
                  </a:lnTo>
                  <a:lnTo>
                    <a:pt x="295" y="764"/>
                  </a:lnTo>
                  <a:lnTo>
                    <a:pt x="295" y="768"/>
                  </a:lnTo>
                  <a:lnTo>
                    <a:pt x="293" y="781"/>
                  </a:lnTo>
                  <a:lnTo>
                    <a:pt x="288" y="792"/>
                  </a:lnTo>
                  <a:lnTo>
                    <a:pt x="273" y="811"/>
                  </a:lnTo>
                  <a:lnTo>
                    <a:pt x="258" y="822"/>
                  </a:lnTo>
                  <a:lnTo>
                    <a:pt x="240" y="829"/>
                  </a:lnTo>
                  <a:lnTo>
                    <a:pt x="228" y="830"/>
                  </a:lnTo>
                  <a:lnTo>
                    <a:pt x="192" y="843"/>
                  </a:lnTo>
                  <a:lnTo>
                    <a:pt x="183" y="849"/>
                  </a:lnTo>
                  <a:lnTo>
                    <a:pt x="176" y="855"/>
                  </a:lnTo>
                  <a:lnTo>
                    <a:pt x="166" y="861"/>
                  </a:lnTo>
                  <a:lnTo>
                    <a:pt x="156" y="863"/>
                  </a:lnTo>
                  <a:lnTo>
                    <a:pt x="151" y="868"/>
                  </a:lnTo>
                  <a:lnTo>
                    <a:pt x="144" y="881"/>
                  </a:lnTo>
                  <a:lnTo>
                    <a:pt x="135" y="893"/>
                  </a:lnTo>
                  <a:lnTo>
                    <a:pt x="134" y="893"/>
                  </a:lnTo>
                  <a:lnTo>
                    <a:pt x="142" y="900"/>
                  </a:lnTo>
                  <a:lnTo>
                    <a:pt x="148" y="910"/>
                  </a:lnTo>
                  <a:lnTo>
                    <a:pt x="154" y="905"/>
                  </a:lnTo>
                  <a:lnTo>
                    <a:pt x="158" y="899"/>
                  </a:lnTo>
                  <a:lnTo>
                    <a:pt x="154" y="937"/>
                  </a:lnTo>
                  <a:lnTo>
                    <a:pt x="148" y="936"/>
                  </a:lnTo>
                  <a:lnTo>
                    <a:pt x="112" y="936"/>
                  </a:lnTo>
                  <a:lnTo>
                    <a:pt x="110" y="908"/>
                  </a:lnTo>
                  <a:lnTo>
                    <a:pt x="110" y="887"/>
                  </a:lnTo>
                  <a:lnTo>
                    <a:pt x="108" y="879"/>
                  </a:lnTo>
                  <a:lnTo>
                    <a:pt x="105" y="786"/>
                  </a:lnTo>
                  <a:lnTo>
                    <a:pt x="92" y="742"/>
                  </a:lnTo>
                  <a:lnTo>
                    <a:pt x="86" y="710"/>
                  </a:lnTo>
                  <a:lnTo>
                    <a:pt x="84" y="689"/>
                  </a:lnTo>
                  <a:lnTo>
                    <a:pt x="85" y="688"/>
                  </a:lnTo>
                  <a:lnTo>
                    <a:pt x="85" y="673"/>
                  </a:lnTo>
                  <a:lnTo>
                    <a:pt x="89" y="661"/>
                  </a:lnTo>
                  <a:lnTo>
                    <a:pt x="95" y="651"/>
                  </a:lnTo>
                  <a:lnTo>
                    <a:pt x="106" y="644"/>
                  </a:lnTo>
                  <a:lnTo>
                    <a:pt x="113" y="636"/>
                  </a:lnTo>
                  <a:lnTo>
                    <a:pt x="132" y="602"/>
                  </a:lnTo>
                  <a:lnTo>
                    <a:pt x="139" y="571"/>
                  </a:lnTo>
                  <a:lnTo>
                    <a:pt x="156" y="535"/>
                  </a:lnTo>
                  <a:lnTo>
                    <a:pt x="153" y="508"/>
                  </a:lnTo>
                  <a:lnTo>
                    <a:pt x="148" y="495"/>
                  </a:lnTo>
                  <a:lnTo>
                    <a:pt x="146" y="478"/>
                  </a:lnTo>
                  <a:lnTo>
                    <a:pt x="156" y="459"/>
                  </a:lnTo>
                  <a:lnTo>
                    <a:pt x="158" y="451"/>
                  </a:lnTo>
                  <a:lnTo>
                    <a:pt x="162" y="435"/>
                  </a:lnTo>
                  <a:lnTo>
                    <a:pt x="161" y="424"/>
                  </a:lnTo>
                  <a:lnTo>
                    <a:pt x="162" y="389"/>
                  </a:lnTo>
                  <a:lnTo>
                    <a:pt x="158" y="367"/>
                  </a:lnTo>
                  <a:lnTo>
                    <a:pt x="154" y="357"/>
                  </a:lnTo>
                  <a:lnTo>
                    <a:pt x="153" y="344"/>
                  </a:lnTo>
                  <a:lnTo>
                    <a:pt x="144" y="334"/>
                  </a:lnTo>
                  <a:lnTo>
                    <a:pt x="113" y="323"/>
                  </a:lnTo>
                  <a:lnTo>
                    <a:pt x="85" y="311"/>
                  </a:lnTo>
                  <a:lnTo>
                    <a:pt x="70" y="307"/>
                  </a:lnTo>
                  <a:lnTo>
                    <a:pt x="56" y="303"/>
                  </a:lnTo>
                  <a:lnTo>
                    <a:pt x="33" y="305"/>
                  </a:lnTo>
                  <a:lnTo>
                    <a:pt x="15" y="303"/>
                  </a:lnTo>
                  <a:lnTo>
                    <a:pt x="15" y="284"/>
                  </a:lnTo>
                  <a:lnTo>
                    <a:pt x="10" y="281"/>
                  </a:lnTo>
                  <a:lnTo>
                    <a:pt x="8" y="269"/>
                  </a:lnTo>
                  <a:lnTo>
                    <a:pt x="0" y="253"/>
                  </a:lnTo>
                  <a:lnTo>
                    <a:pt x="165" y="196"/>
                  </a:lnTo>
                  <a:lnTo>
                    <a:pt x="174" y="195"/>
                  </a:lnTo>
                  <a:lnTo>
                    <a:pt x="175" y="198"/>
                  </a:lnTo>
                  <a:lnTo>
                    <a:pt x="181" y="200"/>
                  </a:lnTo>
                  <a:lnTo>
                    <a:pt x="188" y="216"/>
                  </a:lnTo>
                  <a:lnTo>
                    <a:pt x="198" y="226"/>
                  </a:lnTo>
                  <a:lnTo>
                    <a:pt x="202" y="226"/>
                  </a:lnTo>
                  <a:lnTo>
                    <a:pt x="210" y="224"/>
                  </a:lnTo>
                  <a:lnTo>
                    <a:pt x="240" y="220"/>
                  </a:lnTo>
                  <a:lnTo>
                    <a:pt x="244" y="221"/>
                  </a:lnTo>
                  <a:lnTo>
                    <a:pt x="247" y="226"/>
                  </a:lnTo>
                  <a:lnTo>
                    <a:pt x="251" y="239"/>
                  </a:lnTo>
                  <a:lnTo>
                    <a:pt x="252" y="247"/>
                  </a:lnTo>
                  <a:lnTo>
                    <a:pt x="253" y="265"/>
                  </a:lnTo>
                  <a:lnTo>
                    <a:pt x="251" y="273"/>
                  </a:lnTo>
                  <a:lnTo>
                    <a:pt x="245" y="280"/>
                  </a:lnTo>
                  <a:lnTo>
                    <a:pt x="246" y="286"/>
                  </a:lnTo>
                  <a:lnTo>
                    <a:pt x="240" y="291"/>
                  </a:lnTo>
                  <a:lnTo>
                    <a:pt x="236" y="302"/>
                  </a:lnTo>
                  <a:lnTo>
                    <a:pt x="240" y="306"/>
                  </a:lnTo>
                  <a:lnTo>
                    <a:pt x="245" y="322"/>
                  </a:lnTo>
                  <a:lnTo>
                    <a:pt x="248" y="325"/>
                  </a:lnTo>
                  <a:lnTo>
                    <a:pt x="252" y="327"/>
                  </a:lnTo>
                  <a:lnTo>
                    <a:pt x="255" y="332"/>
                  </a:lnTo>
                  <a:lnTo>
                    <a:pt x="263" y="341"/>
                  </a:lnTo>
                  <a:lnTo>
                    <a:pt x="268" y="348"/>
                  </a:lnTo>
                  <a:lnTo>
                    <a:pt x="272" y="350"/>
                  </a:lnTo>
                  <a:lnTo>
                    <a:pt x="279" y="351"/>
                  </a:lnTo>
                  <a:lnTo>
                    <a:pt x="283" y="356"/>
                  </a:lnTo>
                  <a:lnTo>
                    <a:pt x="283" y="360"/>
                  </a:lnTo>
                  <a:lnTo>
                    <a:pt x="278" y="366"/>
                  </a:lnTo>
                  <a:lnTo>
                    <a:pt x="279" y="368"/>
                  </a:lnTo>
                  <a:lnTo>
                    <a:pt x="291" y="368"/>
                  </a:lnTo>
                  <a:lnTo>
                    <a:pt x="293" y="367"/>
                  </a:lnTo>
                  <a:lnTo>
                    <a:pt x="291" y="357"/>
                  </a:lnTo>
                  <a:lnTo>
                    <a:pt x="293" y="351"/>
                  </a:lnTo>
                  <a:lnTo>
                    <a:pt x="290" y="346"/>
                  </a:lnTo>
                  <a:lnTo>
                    <a:pt x="287" y="343"/>
                  </a:lnTo>
                  <a:lnTo>
                    <a:pt x="287" y="337"/>
                  </a:lnTo>
                  <a:lnTo>
                    <a:pt x="290" y="329"/>
                  </a:lnTo>
                  <a:lnTo>
                    <a:pt x="290" y="325"/>
                  </a:lnTo>
                  <a:lnTo>
                    <a:pt x="291" y="322"/>
                  </a:lnTo>
                  <a:lnTo>
                    <a:pt x="304" y="314"/>
                  </a:lnTo>
                  <a:lnTo>
                    <a:pt x="310" y="313"/>
                  </a:lnTo>
                  <a:lnTo>
                    <a:pt x="316" y="311"/>
                  </a:lnTo>
                  <a:lnTo>
                    <a:pt x="320" y="305"/>
                  </a:lnTo>
                  <a:lnTo>
                    <a:pt x="321" y="284"/>
                  </a:lnTo>
                  <a:lnTo>
                    <a:pt x="323" y="276"/>
                  </a:lnTo>
                  <a:lnTo>
                    <a:pt x="320" y="262"/>
                  </a:lnTo>
                  <a:lnTo>
                    <a:pt x="323" y="252"/>
                  </a:lnTo>
                  <a:lnTo>
                    <a:pt x="326" y="244"/>
                  </a:lnTo>
                  <a:lnTo>
                    <a:pt x="323" y="232"/>
                  </a:lnTo>
                  <a:lnTo>
                    <a:pt x="318" y="225"/>
                  </a:lnTo>
                  <a:lnTo>
                    <a:pt x="305" y="212"/>
                  </a:lnTo>
                  <a:lnTo>
                    <a:pt x="299" y="203"/>
                  </a:lnTo>
                  <a:lnTo>
                    <a:pt x="284" y="184"/>
                  </a:lnTo>
                  <a:lnTo>
                    <a:pt x="274" y="177"/>
                  </a:lnTo>
                  <a:lnTo>
                    <a:pt x="267" y="167"/>
                  </a:lnTo>
                  <a:lnTo>
                    <a:pt x="266" y="167"/>
                  </a:lnTo>
                  <a:lnTo>
                    <a:pt x="263" y="156"/>
                  </a:lnTo>
                  <a:lnTo>
                    <a:pt x="263" y="146"/>
                  </a:lnTo>
                  <a:lnTo>
                    <a:pt x="262" y="138"/>
                  </a:lnTo>
                  <a:lnTo>
                    <a:pt x="262" y="123"/>
                  </a:lnTo>
                  <a:lnTo>
                    <a:pt x="258" y="115"/>
                  </a:lnTo>
                  <a:lnTo>
                    <a:pt x="258" y="107"/>
                  </a:lnTo>
                  <a:lnTo>
                    <a:pt x="262" y="92"/>
                  </a:lnTo>
                  <a:lnTo>
                    <a:pt x="269" y="76"/>
                  </a:lnTo>
                  <a:lnTo>
                    <a:pt x="273" y="58"/>
                  </a:lnTo>
                  <a:lnTo>
                    <a:pt x="314" y="59"/>
                  </a:lnTo>
                  <a:lnTo>
                    <a:pt x="317" y="58"/>
                  </a:lnTo>
                  <a:lnTo>
                    <a:pt x="323" y="53"/>
                  </a:lnTo>
                  <a:lnTo>
                    <a:pt x="331" y="53"/>
                  </a:lnTo>
                  <a:lnTo>
                    <a:pt x="338" y="55"/>
                  </a:lnTo>
                  <a:lnTo>
                    <a:pt x="344" y="61"/>
                  </a:lnTo>
                  <a:lnTo>
                    <a:pt x="349" y="65"/>
                  </a:lnTo>
                  <a:lnTo>
                    <a:pt x="354" y="66"/>
                  </a:lnTo>
                  <a:lnTo>
                    <a:pt x="361" y="64"/>
                  </a:lnTo>
                  <a:lnTo>
                    <a:pt x="370" y="64"/>
                  </a:lnTo>
                  <a:lnTo>
                    <a:pt x="381" y="56"/>
                  </a:lnTo>
                  <a:lnTo>
                    <a:pt x="412" y="58"/>
                  </a:lnTo>
                  <a:lnTo>
                    <a:pt x="419" y="58"/>
                  </a:lnTo>
                  <a:lnTo>
                    <a:pt x="423" y="56"/>
                  </a:lnTo>
                  <a:lnTo>
                    <a:pt x="436" y="43"/>
                  </a:lnTo>
                  <a:lnTo>
                    <a:pt x="450" y="42"/>
                  </a:lnTo>
                  <a:lnTo>
                    <a:pt x="459" y="39"/>
                  </a:lnTo>
                  <a:lnTo>
                    <a:pt x="472" y="45"/>
                  </a:lnTo>
                  <a:lnTo>
                    <a:pt x="482" y="45"/>
                  </a:lnTo>
                  <a:lnTo>
                    <a:pt x="490" y="44"/>
                  </a:lnTo>
                  <a:lnTo>
                    <a:pt x="524" y="32"/>
                  </a:lnTo>
                  <a:lnTo>
                    <a:pt x="543" y="27"/>
                  </a:lnTo>
                  <a:lnTo>
                    <a:pt x="547" y="25"/>
                  </a:lnTo>
                  <a:lnTo>
                    <a:pt x="562" y="11"/>
                  </a:lnTo>
                  <a:lnTo>
                    <a:pt x="576" y="1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Botswana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gray">
            <a:xfrm>
              <a:off x="4961591" y="5088483"/>
              <a:ext cx="243422" cy="250444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0" y="244"/>
                </a:cxn>
                <a:cxn ang="0">
                  <a:pos x="56" y="206"/>
                </a:cxn>
                <a:cxn ang="0">
                  <a:pos x="56" y="93"/>
                </a:cxn>
                <a:cxn ang="0">
                  <a:pos x="61" y="35"/>
                </a:cxn>
                <a:cxn ang="0">
                  <a:pos x="158" y="17"/>
                </a:cxn>
                <a:cxn ang="0">
                  <a:pos x="181" y="18"/>
                </a:cxn>
                <a:cxn ang="0">
                  <a:pos x="199" y="34"/>
                </a:cxn>
                <a:cxn ang="0">
                  <a:pos x="208" y="41"/>
                </a:cxn>
                <a:cxn ang="0">
                  <a:pos x="233" y="18"/>
                </a:cxn>
                <a:cxn ang="0">
                  <a:pos x="265" y="6"/>
                </a:cxn>
                <a:cxn ang="0">
                  <a:pos x="283" y="0"/>
                </a:cxn>
                <a:cxn ang="0">
                  <a:pos x="291" y="11"/>
                </a:cxn>
                <a:cxn ang="0">
                  <a:pos x="307" y="39"/>
                </a:cxn>
                <a:cxn ang="0">
                  <a:pos x="319" y="60"/>
                </a:cxn>
                <a:cxn ang="0">
                  <a:pos x="339" y="93"/>
                </a:cxn>
                <a:cxn ang="0">
                  <a:pos x="385" y="127"/>
                </a:cxn>
                <a:cxn ang="0">
                  <a:pos x="407" y="151"/>
                </a:cxn>
                <a:cxn ang="0">
                  <a:pos x="431" y="164"/>
                </a:cxn>
                <a:cxn ang="0">
                  <a:pos x="434" y="205"/>
                </a:cxn>
                <a:cxn ang="0">
                  <a:pos x="449" y="227"/>
                </a:cxn>
                <a:cxn ang="0">
                  <a:pos x="470" y="234"/>
                </a:cxn>
                <a:cxn ang="0">
                  <a:pos x="497" y="240"/>
                </a:cxn>
                <a:cxn ang="0">
                  <a:pos x="518" y="253"/>
                </a:cxn>
                <a:cxn ang="0">
                  <a:pos x="506" y="261"/>
                </a:cxn>
                <a:cxn ang="0">
                  <a:pos x="454" y="288"/>
                </a:cxn>
                <a:cxn ang="0">
                  <a:pos x="418" y="318"/>
                </a:cxn>
                <a:cxn ang="0">
                  <a:pos x="388" y="352"/>
                </a:cxn>
                <a:cxn ang="0">
                  <a:pos x="344" y="396"/>
                </a:cxn>
                <a:cxn ang="0">
                  <a:pos x="314" y="449"/>
                </a:cxn>
                <a:cxn ang="0">
                  <a:pos x="301" y="459"/>
                </a:cxn>
                <a:cxn ang="0">
                  <a:pos x="265" y="466"/>
                </a:cxn>
                <a:cxn ang="0">
                  <a:pos x="227" y="452"/>
                </a:cxn>
                <a:cxn ang="0">
                  <a:pos x="201" y="445"/>
                </a:cxn>
                <a:cxn ang="0">
                  <a:pos x="170" y="469"/>
                </a:cxn>
                <a:cxn ang="0">
                  <a:pos x="161" y="485"/>
                </a:cxn>
                <a:cxn ang="0">
                  <a:pos x="140" y="503"/>
                </a:cxn>
                <a:cxn ang="0">
                  <a:pos x="125" y="525"/>
                </a:cxn>
                <a:cxn ang="0">
                  <a:pos x="72" y="533"/>
                </a:cxn>
                <a:cxn ang="0">
                  <a:pos x="46" y="528"/>
                </a:cxn>
                <a:cxn ang="0">
                  <a:pos x="50" y="498"/>
                </a:cxn>
                <a:cxn ang="0">
                  <a:pos x="52" y="479"/>
                </a:cxn>
                <a:cxn ang="0">
                  <a:pos x="44" y="449"/>
                </a:cxn>
                <a:cxn ang="0">
                  <a:pos x="25" y="429"/>
                </a:cxn>
                <a:cxn ang="0">
                  <a:pos x="11" y="415"/>
                </a:cxn>
                <a:cxn ang="0">
                  <a:pos x="0" y="409"/>
                </a:cxn>
              </a:cxnLst>
              <a:rect l="0" t="0" r="r" b="b"/>
              <a:pathLst>
                <a:path w="518" h="534">
                  <a:moveTo>
                    <a:pt x="0" y="409"/>
                  </a:moveTo>
                  <a:lnTo>
                    <a:pt x="0" y="356"/>
                  </a:lnTo>
                  <a:lnTo>
                    <a:pt x="0" y="298"/>
                  </a:lnTo>
                  <a:lnTo>
                    <a:pt x="0" y="244"/>
                  </a:lnTo>
                  <a:lnTo>
                    <a:pt x="56" y="244"/>
                  </a:lnTo>
                  <a:lnTo>
                    <a:pt x="56" y="206"/>
                  </a:lnTo>
                  <a:lnTo>
                    <a:pt x="56" y="149"/>
                  </a:lnTo>
                  <a:lnTo>
                    <a:pt x="56" y="93"/>
                  </a:lnTo>
                  <a:lnTo>
                    <a:pt x="56" y="40"/>
                  </a:lnTo>
                  <a:lnTo>
                    <a:pt x="61" y="35"/>
                  </a:lnTo>
                  <a:lnTo>
                    <a:pt x="141" y="20"/>
                  </a:lnTo>
                  <a:lnTo>
                    <a:pt x="158" y="17"/>
                  </a:lnTo>
                  <a:lnTo>
                    <a:pt x="164" y="17"/>
                  </a:lnTo>
                  <a:lnTo>
                    <a:pt x="181" y="18"/>
                  </a:lnTo>
                  <a:lnTo>
                    <a:pt x="192" y="22"/>
                  </a:lnTo>
                  <a:lnTo>
                    <a:pt x="199" y="34"/>
                  </a:lnTo>
                  <a:lnTo>
                    <a:pt x="202" y="49"/>
                  </a:lnTo>
                  <a:lnTo>
                    <a:pt x="208" y="41"/>
                  </a:lnTo>
                  <a:lnTo>
                    <a:pt x="217" y="30"/>
                  </a:lnTo>
                  <a:lnTo>
                    <a:pt x="233" y="18"/>
                  </a:lnTo>
                  <a:lnTo>
                    <a:pt x="260" y="12"/>
                  </a:lnTo>
                  <a:lnTo>
                    <a:pt x="265" y="6"/>
                  </a:lnTo>
                  <a:lnTo>
                    <a:pt x="272" y="1"/>
                  </a:lnTo>
                  <a:lnTo>
                    <a:pt x="283" y="0"/>
                  </a:lnTo>
                  <a:lnTo>
                    <a:pt x="291" y="2"/>
                  </a:lnTo>
                  <a:lnTo>
                    <a:pt x="291" y="11"/>
                  </a:lnTo>
                  <a:lnTo>
                    <a:pt x="294" y="17"/>
                  </a:lnTo>
                  <a:lnTo>
                    <a:pt x="307" y="39"/>
                  </a:lnTo>
                  <a:lnTo>
                    <a:pt x="317" y="49"/>
                  </a:lnTo>
                  <a:lnTo>
                    <a:pt x="319" y="60"/>
                  </a:lnTo>
                  <a:lnTo>
                    <a:pt x="325" y="74"/>
                  </a:lnTo>
                  <a:lnTo>
                    <a:pt x="339" y="93"/>
                  </a:lnTo>
                  <a:lnTo>
                    <a:pt x="368" y="124"/>
                  </a:lnTo>
                  <a:lnTo>
                    <a:pt x="385" y="127"/>
                  </a:lnTo>
                  <a:lnTo>
                    <a:pt x="398" y="137"/>
                  </a:lnTo>
                  <a:lnTo>
                    <a:pt x="407" y="151"/>
                  </a:lnTo>
                  <a:lnTo>
                    <a:pt x="420" y="154"/>
                  </a:lnTo>
                  <a:lnTo>
                    <a:pt x="431" y="164"/>
                  </a:lnTo>
                  <a:lnTo>
                    <a:pt x="431" y="185"/>
                  </a:lnTo>
                  <a:lnTo>
                    <a:pt x="434" y="205"/>
                  </a:lnTo>
                  <a:lnTo>
                    <a:pt x="441" y="218"/>
                  </a:lnTo>
                  <a:lnTo>
                    <a:pt x="449" y="227"/>
                  </a:lnTo>
                  <a:lnTo>
                    <a:pt x="458" y="232"/>
                  </a:lnTo>
                  <a:lnTo>
                    <a:pt x="470" y="234"/>
                  </a:lnTo>
                  <a:lnTo>
                    <a:pt x="484" y="234"/>
                  </a:lnTo>
                  <a:lnTo>
                    <a:pt x="497" y="240"/>
                  </a:lnTo>
                  <a:lnTo>
                    <a:pt x="507" y="244"/>
                  </a:lnTo>
                  <a:lnTo>
                    <a:pt x="518" y="253"/>
                  </a:lnTo>
                  <a:lnTo>
                    <a:pt x="517" y="256"/>
                  </a:lnTo>
                  <a:lnTo>
                    <a:pt x="506" y="261"/>
                  </a:lnTo>
                  <a:lnTo>
                    <a:pt x="492" y="270"/>
                  </a:lnTo>
                  <a:lnTo>
                    <a:pt x="454" y="288"/>
                  </a:lnTo>
                  <a:lnTo>
                    <a:pt x="438" y="305"/>
                  </a:lnTo>
                  <a:lnTo>
                    <a:pt x="418" y="318"/>
                  </a:lnTo>
                  <a:lnTo>
                    <a:pt x="399" y="336"/>
                  </a:lnTo>
                  <a:lnTo>
                    <a:pt x="388" y="352"/>
                  </a:lnTo>
                  <a:lnTo>
                    <a:pt x="371" y="377"/>
                  </a:lnTo>
                  <a:lnTo>
                    <a:pt x="344" y="396"/>
                  </a:lnTo>
                  <a:lnTo>
                    <a:pt x="329" y="415"/>
                  </a:lnTo>
                  <a:lnTo>
                    <a:pt x="314" y="449"/>
                  </a:lnTo>
                  <a:lnTo>
                    <a:pt x="309" y="455"/>
                  </a:lnTo>
                  <a:lnTo>
                    <a:pt x="301" y="459"/>
                  </a:lnTo>
                  <a:lnTo>
                    <a:pt x="290" y="460"/>
                  </a:lnTo>
                  <a:lnTo>
                    <a:pt x="265" y="466"/>
                  </a:lnTo>
                  <a:lnTo>
                    <a:pt x="250" y="465"/>
                  </a:lnTo>
                  <a:lnTo>
                    <a:pt x="227" y="452"/>
                  </a:lnTo>
                  <a:lnTo>
                    <a:pt x="215" y="447"/>
                  </a:lnTo>
                  <a:lnTo>
                    <a:pt x="201" y="445"/>
                  </a:lnTo>
                  <a:lnTo>
                    <a:pt x="189" y="449"/>
                  </a:lnTo>
                  <a:lnTo>
                    <a:pt x="170" y="469"/>
                  </a:lnTo>
                  <a:lnTo>
                    <a:pt x="163" y="477"/>
                  </a:lnTo>
                  <a:lnTo>
                    <a:pt x="161" y="485"/>
                  </a:lnTo>
                  <a:lnTo>
                    <a:pt x="152" y="496"/>
                  </a:lnTo>
                  <a:lnTo>
                    <a:pt x="140" y="503"/>
                  </a:lnTo>
                  <a:lnTo>
                    <a:pt x="135" y="508"/>
                  </a:lnTo>
                  <a:lnTo>
                    <a:pt x="125" y="525"/>
                  </a:lnTo>
                  <a:lnTo>
                    <a:pt x="90" y="534"/>
                  </a:lnTo>
                  <a:lnTo>
                    <a:pt x="72" y="533"/>
                  </a:lnTo>
                  <a:lnTo>
                    <a:pt x="56" y="530"/>
                  </a:lnTo>
                  <a:lnTo>
                    <a:pt x="46" y="528"/>
                  </a:lnTo>
                  <a:lnTo>
                    <a:pt x="43" y="519"/>
                  </a:lnTo>
                  <a:lnTo>
                    <a:pt x="50" y="498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51" y="461"/>
                  </a:lnTo>
                  <a:lnTo>
                    <a:pt x="44" y="449"/>
                  </a:lnTo>
                  <a:lnTo>
                    <a:pt x="30" y="438"/>
                  </a:lnTo>
                  <a:lnTo>
                    <a:pt x="25" y="429"/>
                  </a:lnTo>
                  <a:lnTo>
                    <a:pt x="13" y="418"/>
                  </a:lnTo>
                  <a:lnTo>
                    <a:pt x="11" y="415"/>
                  </a:lnTo>
                  <a:lnTo>
                    <a:pt x="5" y="409"/>
                  </a:lnTo>
                  <a:lnTo>
                    <a:pt x="0" y="40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Guinea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gray">
            <a:xfrm>
              <a:off x="4067482" y="4302041"/>
              <a:ext cx="189589" cy="142777"/>
            </a:xfrm>
            <a:custGeom>
              <a:avLst/>
              <a:gdLst/>
              <a:ahLst/>
              <a:cxnLst>
                <a:cxn ang="0">
                  <a:pos x="174" y="17"/>
                </a:cxn>
                <a:cxn ang="0">
                  <a:pos x="146" y="18"/>
                </a:cxn>
                <a:cxn ang="0">
                  <a:pos x="119" y="11"/>
                </a:cxn>
                <a:cxn ang="0">
                  <a:pos x="101" y="3"/>
                </a:cxn>
                <a:cxn ang="0">
                  <a:pos x="80" y="14"/>
                </a:cxn>
                <a:cxn ang="0">
                  <a:pos x="67" y="27"/>
                </a:cxn>
                <a:cxn ang="0">
                  <a:pos x="69" y="57"/>
                </a:cxn>
                <a:cxn ang="0">
                  <a:pos x="17" y="81"/>
                </a:cxn>
                <a:cxn ang="0">
                  <a:pos x="1" y="109"/>
                </a:cxn>
                <a:cxn ang="0">
                  <a:pos x="17" y="100"/>
                </a:cxn>
                <a:cxn ang="0">
                  <a:pos x="31" y="128"/>
                </a:cxn>
                <a:cxn ang="0">
                  <a:pos x="66" y="159"/>
                </a:cxn>
                <a:cxn ang="0">
                  <a:pos x="88" y="190"/>
                </a:cxn>
                <a:cxn ang="0">
                  <a:pos x="104" y="203"/>
                </a:cxn>
                <a:cxn ang="0">
                  <a:pos x="124" y="191"/>
                </a:cxn>
                <a:cxn ang="0">
                  <a:pos x="142" y="168"/>
                </a:cxn>
                <a:cxn ang="0">
                  <a:pos x="161" y="159"/>
                </a:cxn>
                <a:cxn ang="0">
                  <a:pos x="211" y="153"/>
                </a:cxn>
                <a:cxn ang="0">
                  <a:pos x="230" y="175"/>
                </a:cxn>
                <a:cxn ang="0">
                  <a:pos x="241" y="187"/>
                </a:cxn>
                <a:cxn ang="0">
                  <a:pos x="241" y="202"/>
                </a:cxn>
                <a:cxn ang="0">
                  <a:pos x="249" y="223"/>
                </a:cxn>
                <a:cxn ang="0">
                  <a:pos x="252" y="239"/>
                </a:cxn>
                <a:cxn ang="0">
                  <a:pos x="264" y="240"/>
                </a:cxn>
                <a:cxn ang="0">
                  <a:pos x="281" y="238"/>
                </a:cxn>
                <a:cxn ang="0">
                  <a:pos x="297" y="239"/>
                </a:cxn>
                <a:cxn ang="0">
                  <a:pos x="313" y="273"/>
                </a:cxn>
                <a:cxn ang="0">
                  <a:pos x="306" y="298"/>
                </a:cxn>
                <a:cxn ang="0">
                  <a:pos x="327" y="307"/>
                </a:cxn>
                <a:cxn ang="0">
                  <a:pos x="348" y="292"/>
                </a:cxn>
                <a:cxn ang="0">
                  <a:pos x="365" y="286"/>
                </a:cxn>
                <a:cxn ang="0">
                  <a:pos x="384" y="262"/>
                </a:cxn>
                <a:cxn ang="0">
                  <a:pos x="386" y="251"/>
                </a:cxn>
                <a:cxn ang="0">
                  <a:pos x="375" y="239"/>
                </a:cxn>
                <a:cxn ang="0">
                  <a:pos x="394" y="239"/>
                </a:cxn>
                <a:cxn ang="0">
                  <a:pos x="403" y="235"/>
                </a:cxn>
                <a:cxn ang="0">
                  <a:pos x="393" y="219"/>
                </a:cxn>
                <a:cxn ang="0">
                  <a:pos x="400" y="203"/>
                </a:cxn>
                <a:cxn ang="0">
                  <a:pos x="380" y="183"/>
                </a:cxn>
                <a:cxn ang="0">
                  <a:pos x="382" y="149"/>
                </a:cxn>
                <a:cxn ang="0">
                  <a:pos x="382" y="131"/>
                </a:cxn>
                <a:cxn ang="0">
                  <a:pos x="370" y="93"/>
                </a:cxn>
                <a:cxn ang="0">
                  <a:pos x="351" y="92"/>
                </a:cxn>
                <a:cxn ang="0">
                  <a:pos x="364" y="79"/>
                </a:cxn>
                <a:cxn ang="0">
                  <a:pos x="357" y="70"/>
                </a:cxn>
                <a:cxn ang="0">
                  <a:pos x="343" y="41"/>
                </a:cxn>
                <a:cxn ang="0">
                  <a:pos x="334" y="28"/>
                </a:cxn>
                <a:cxn ang="0">
                  <a:pos x="328" y="12"/>
                </a:cxn>
                <a:cxn ang="0">
                  <a:pos x="312" y="12"/>
                </a:cxn>
                <a:cxn ang="0">
                  <a:pos x="294" y="38"/>
                </a:cxn>
                <a:cxn ang="0">
                  <a:pos x="255" y="33"/>
                </a:cxn>
                <a:cxn ang="0">
                  <a:pos x="230" y="30"/>
                </a:cxn>
                <a:cxn ang="0">
                  <a:pos x="208" y="39"/>
                </a:cxn>
                <a:cxn ang="0">
                  <a:pos x="203" y="19"/>
                </a:cxn>
              </a:cxnLst>
              <a:rect l="0" t="0" r="r" b="b"/>
              <a:pathLst>
                <a:path w="404" h="307">
                  <a:moveTo>
                    <a:pt x="205" y="15"/>
                  </a:moveTo>
                  <a:lnTo>
                    <a:pt x="195" y="15"/>
                  </a:lnTo>
                  <a:lnTo>
                    <a:pt x="189" y="18"/>
                  </a:lnTo>
                  <a:lnTo>
                    <a:pt x="185" y="18"/>
                  </a:lnTo>
                  <a:lnTo>
                    <a:pt x="174" y="17"/>
                  </a:lnTo>
                  <a:lnTo>
                    <a:pt x="172" y="18"/>
                  </a:lnTo>
                  <a:lnTo>
                    <a:pt x="165" y="18"/>
                  </a:lnTo>
                  <a:lnTo>
                    <a:pt x="157" y="20"/>
                  </a:lnTo>
                  <a:lnTo>
                    <a:pt x="151" y="20"/>
                  </a:lnTo>
                  <a:lnTo>
                    <a:pt x="146" y="18"/>
                  </a:lnTo>
                  <a:lnTo>
                    <a:pt x="142" y="18"/>
                  </a:lnTo>
                  <a:lnTo>
                    <a:pt x="135" y="15"/>
                  </a:lnTo>
                  <a:lnTo>
                    <a:pt x="128" y="15"/>
                  </a:lnTo>
                  <a:lnTo>
                    <a:pt x="122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2" y="13"/>
                  </a:lnTo>
                  <a:lnTo>
                    <a:pt x="112" y="7"/>
                  </a:lnTo>
                  <a:lnTo>
                    <a:pt x="109" y="4"/>
                  </a:lnTo>
                  <a:lnTo>
                    <a:pt x="101" y="3"/>
                  </a:lnTo>
                  <a:lnTo>
                    <a:pt x="95" y="4"/>
                  </a:lnTo>
                  <a:lnTo>
                    <a:pt x="90" y="1"/>
                  </a:lnTo>
                  <a:lnTo>
                    <a:pt x="76" y="0"/>
                  </a:lnTo>
                  <a:lnTo>
                    <a:pt x="76" y="7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77" y="24"/>
                  </a:lnTo>
                  <a:lnTo>
                    <a:pt x="75" y="25"/>
                  </a:lnTo>
                  <a:lnTo>
                    <a:pt x="69" y="25"/>
                  </a:lnTo>
                  <a:lnTo>
                    <a:pt x="67" y="27"/>
                  </a:lnTo>
                  <a:lnTo>
                    <a:pt x="65" y="30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5" y="57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45" y="60"/>
                  </a:lnTo>
                  <a:lnTo>
                    <a:pt x="28" y="67"/>
                  </a:lnTo>
                  <a:lnTo>
                    <a:pt x="21" y="73"/>
                  </a:lnTo>
                  <a:lnTo>
                    <a:pt x="17" y="81"/>
                  </a:lnTo>
                  <a:lnTo>
                    <a:pt x="13" y="89"/>
                  </a:lnTo>
                  <a:lnTo>
                    <a:pt x="11" y="93"/>
                  </a:lnTo>
                  <a:lnTo>
                    <a:pt x="6" y="97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21" y="114"/>
                  </a:lnTo>
                  <a:lnTo>
                    <a:pt x="29" y="115"/>
                  </a:lnTo>
                  <a:lnTo>
                    <a:pt x="31" y="116"/>
                  </a:lnTo>
                  <a:lnTo>
                    <a:pt x="31" y="128"/>
                  </a:lnTo>
                  <a:lnTo>
                    <a:pt x="36" y="141"/>
                  </a:lnTo>
                  <a:lnTo>
                    <a:pt x="39" y="146"/>
                  </a:lnTo>
                  <a:lnTo>
                    <a:pt x="47" y="148"/>
                  </a:lnTo>
                  <a:lnTo>
                    <a:pt x="55" y="154"/>
                  </a:lnTo>
                  <a:lnTo>
                    <a:pt x="66" y="159"/>
                  </a:lnTo>
                  <a:lnTo>
                    <a:pt x="74" y="168"/>
                  </a:lnTo>
                  <a:lnTo>
                    <a:pt x="75" y="179"/>
                  </a:lnTo>
                  <a:lnTo>
                    <a:pt x="83" y="183"/>
                  </a:lnTo>
                  <a:lnTo>
                    <a:pt x="86" y="187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3" y="195"/>
                  </a:lnTo>
                  <a:lnTo>
                    <a:pt x="97" y="200"/>
                  </a:lnTo>
                  <a:lnTo>
                    <a:pt x="98" y="201"/>
                  </a:lnTo>
                  <a:lnTo>
                    <a:pt x="104" y="203"/>
                  </a:lnTo>
                  <a:lnTo>
                    <a:pt x="110" y="203"/>
                  </a:lnTo>
                  <a:lnTo>
                    <a:pt x="113" y="202"/>
                  </a:lnTo>
                  <a:lnTo>
                    <a:pt x="115" y="201"/>
                  </a:lnTo>
                  <a:lnTo>
                    <a:pt x="119" y="191"/>
                  </a:lnTo>
                  <a:lnTo>
                    <a:pt x="124" y="191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83"/>
                  </a:lnTo>
                  <a:lnTo>
                    <a:pt x="139" y="175"/>
                  </a:lnTo>
                  <a:lnTo>
                    <a:pt x="142" y="168"/>
                  </a:lnTo>
                  <a:lnTo>
                    <a:pt x="141" y="159"/>
                  </a:lnTo>
                  <a:lnTo>
                    <a:pt x="145" y="158"/>
                  </a:lnTo>
                  <a:lnTo>
                    <a:pt x="153" y="157"/>
                  </a:lnTo>
                  <a:lnTo>
                    <a:pt x="157" y="159"/>
                  </a:lnTo>
                  <a:lnTo>
                    <a:pt x="161" y="159"/>
                  </a:lnTo>
                  <a:lnTo>
                    <a:pt x="166" y="157"/>
                  </a:lnTo>
                  <a:lnTo>
                    <a:pt x="172" y="157"/>
                  </a:lnTo>
                  <a:lnTo>
                    <a:pt x="172" y="152"/>
                  </a:lnTo>
                  <a:lnTo>
                    <a:pt x="198" y="152"/>
                  </a:lnTo>
                  <a:lnTo>
                    <a:pt x="211" y="153"/>
                  </a:lnTo>
                  <a:lnTo>
                    <a:pt x="215" y="160"/>
                  </a:lnTo>
                  <a:lnTo>
                    <a:pt x="221" y="164"/>
                  </a:lnTo>
                  <a:lnTo>
                    <a:pt x="225" y="169"/>
                  </a:lnTo>
                  <a:lnTo>
                    <a:pt x="230" y="173"/>
                  </a:lnTo>
                  <a:lnTo>
                    <a:pt x="230" y="175"/>
                  </a:lnTo>
                  <a:lnTo>
                    <a:pt x="232" y="179"/>
                  </a:lnTo>
                  <a:lnTo>
                    <a:pt x="231" y="181"/>
                  </a:lnTo>
                  <a:lnTo>
                    <a:pt x="231" y="184"/>
                  </a:lnTo>
                  <a:lnTo>
                    <a:pt x="238" y="186"/>
                  </a:lnTo>
                  <a:lnTo>
                    <a:pt x="241" y="187"/>
                  </a:lnTo>
                  <a:lnTo>
                    <a:pt x="241" y="190"/>
                  </a:lnTo>
                  <a:lnTo>
                    <a:pt x="239" y="192"/>
                  </a:lnTo>
                  <a:lnTo>
                    <a:pt x="241" y="197"/>
                  </a:lnTo>
                  <a:lnTo>
                    <a:pt x="239" y="197"/>
                  </a:lnTo>
                  <a:lnTo>
                    <a:pt x="241" y="202"/>
                  </a:lnTo>
                  <a:lnTo>
                    <a:pt x="242" y="205"/>
                  </a:lnTo>
                  <a:lnTo>
                    <a:pt x="247" y="208"/>
                  </a:lnTo>
                  <a:lnTo>
                    <a:pt x="248" y="212"/>
                  </a:lnTo>
                  <a:lnTo>
                    <a:pt x="251" y="222"/>
                  </a:lnTo>
                  <a:lnTo>
                    <a:pt x="249" y="223"/>
                  </a:lnTo>
                  <a:lnTo>
                    <a:pt x="244" y="226"/>
                  </a:lnTo>
                  <a:lnTo>
                    <a:pt x="242" y="237"/>
                  </a:lnTo>
                  <a:lnTo>
                    <a:pt x="239" y="242"/>
                  </a:lnTo>
                  <a:lnTo>
                    <a:pt x="239" y="244"/>
                  </a:lnTo>
                  <a:lnTo>
                    <a:pt x="252" y="239"/>
                  </a:lnTo>
                  <a:lnTo>
                    <a:pt x="258" y="234"/>
                  </a:lnTo>
                  <a:lnTo>
                    <a:pt x="259" y="234"/>
                  </a:lnTo>
                  <a:lnTo>
                    <a:pt x="260" y="237"/>
                  </a:lnTo>
                  <a:lnTo>
                    <a:pt x="260" y="240"/>
                  </a:lnTo>
                  <a:lnTo>
                    <a:pt x="264" y="240"/>
                  </a:lnTo>
                  <a:lnTo>
                    <a:pt x="266" y="234"/>
                  </a:lnTo>
                  <a:lnTo>
                    <a:pt x="270" y="232"/>
                  </a:lnTo>
                  <a:lnTo>
                    <a:pt x="274" y="233"/>
                  </a:lnTo>
                  <a:lnTo>
                    <a:pt x="280" y="238"/>
                  </a:lnTo>
                  <a:lnTo>
                    <a:pt x="281" y="238"/>
                  </a:lnTo>
                  <a:lnTo>
                    <a:pt x="284" y="235"/>
                  </a:lnTo>
                  <a:lnTo>
                    <a:pt x="292" y="233"/>
                  </a:lnTo>
                  <a:lnTo>
                    <a:pt x="295" y="234"/>
                  </a:lnTo>
                  <a:lnTo>
                    <a:pt x="295" y="235"/>
                  </a:lnTo>
                  <a:lnTo>
                    <a:pt x="297" y="239"/>
                  </a:lnTo>
                  <a:lnTo>
                    <a:pt x="305" y="244"/>
                  </a:lnTo>
                  <a:lnTo>
                    <a:pt x="305" y="251"/>
                  </a:lnTo>
                  <a:lnTo>
                    <a:pt x="309" y="257"/>
                  </a:lnTo>
                  <a:lnTo>
                    <a:pt x="311" y="271"/>
                  </a:lnTo>
                  <a:lnTo>
                    <a:pt x="313" y="273"/>
                  </a:lnTo>
                  <a:lnTo>
                    <a:pt x="312" y="288"/>
                  </a:lnTo>
                  <a:lnTo>
                    <a:pt x="309" y="292"/>
                  </a:lnTo>
                  <a:lnTo>
                    <a:pt x="306" y="294"/>
                  </a:lnTo>
                  <a:lnTo>
                    <a:pt x="305" y="297"/>
                  </a:lnTo>
                  <a:lnTo>
                    <a:pt x="306" y="298"/>
                  </a:lnTo>
                  <a:lnTo>
                    <a:pt x="311" y="298"/>
                  </a:lnTo>
                  <a:lnTo>
                    <a:pt x="314" y="294"/>
                  </a:lnTo>
                  <a:lnTo>
                    <a:pt x="317" y="296"/>
                  </a:lnTo>
                  <a:lnTo>
                    <a:pt x="322" y="299"/>
                  </a:lnTo>
                  <a:lnTo>
                    <a:pt x="327" y="307"/>
                  </a:lnTo>
                  <a:lnTo>
                    <a:pt x="332" y="305"/>
                  </a:lnTo>
                  <a:lnTo>
                    <a:pt x="334" y="303"/>
                  </a:lnTo>
                  <a:lnTo>
                    <a:pt x="341" y="302"/>
                  </a:lnTo>
                  <a:lnTo>
                    <a:pt x="343" y="298"/>
                  </a:lnTo>
                  <a:lnTo>
                    <a:pt x="348" y="292"/>
                  </a:lnTo>
                  <a:lnTo>
                    <a:pt x="348" y="283"/>
                  </a:lnTo>
                  <a:lnTo>
                    <a:pt x="351" y="281"/>
                  </a:lnTo>
                  <a:lnTo>
                    <a:pt x="357" y="282"/>
                  </a:lnTo>
                  <a:lnTo>
                    <a:pt x="361" y="288"/>
                  </a:lnTo>
                  <a:lnTo>
                    <a:pt x="365" y="286"/>
                  </a:lnTo>
                  <a:lnTo>
                    <a:pt x="378" y="287"/>
                  </a:lnTo>
                  <a:lnTo>
                    <a:pt x="378" y="282"/>
                  </a:lnTo>
                  <a:lnTo>
                    <a:pt x="383" y="276"/>
                  </a:lnTo>
                  <a:lnTo>
                    <a:pt x="383" y="267"/>
                  </a:lnTo>
                  <a:lnTo>
                    <a:pt x="384" y="262"/>
                  </a:lnTo>
                  <a:lnTo>
                    <a:pt x="389" y="260"/>
                  </a:lnTo>
                  <a:lnTo>
                    <a:pt x="388" y="257"/>
                  </a:lnTo>
                  <a:lnTo>
                    <a:pt x="386" y="257"/>
                  </a:lnTo>
                  <a:lnTo>
                    <a:pt x="387" y="255"/>
                  </a:lnTo>
                  <a:lnTo>
                    <a:pt x="386" y="251"/>
                  </a:lnTo>
                  <a:lnTo>
                    <a:pt x="382" y="251"/>
                  </a:lnTo>
                  <a:lnTo>
                    <a:pt x="376" y="251"/>
                  </a:lnTo>
                  <a:lnTo>
                    <a:pt x="373" y="249"/>
                  </a:lnTo>
                  <a:lnTo>
                    <a:pt x="376" y="244"/>
                  </a:lnTo>
                  <a:lnTo>
                    <a:pt x="375" y="239"/>
                  </a:lnTo>
                  <a:lnTo>
                    <a:pt x="373" y="239"/>
                  </a:lnTo>
                  <a:lnTo>
                    <a:pt x="373" y="238"/>
                  </a:lnTo>
                  <a:lnTo>
                    <a:pt x="382" y="234"/>
                  </a:lnTo>
                  <a:lnTo>
                    <a:pt x="391" y="235"/>
                  </a:lnTo>
                  <a:lnTo>
                    <a:pt x="394" y="239"/>
                  </a:lnTo>
                  <a:lnTo>
                    <a:pt x="397" y="239"/>
                  </a:lnTo>
                  <a:lnTo>
                    <a:pt x="400" y="238"/>
                  </a:lnTo>
                  <a:lnTo>
                    <a:pt x="403" y="244"/>
                  </a:lnTo>
                  <a:lnTo>
                    <a:pt x="404" y="244"/>
                  </a:lnTo>
                  <a:lnTo>
                    <a:pt x="403" y="235"/>
                  </a:lnTo>
                  <a:lnTo>
                    <a:pt x="403" y="230"/>
                  </a:lnTo>
                  <a:lnTo>
                    <a:pt x="400" y="227"/>
                  </a:lnTo>
                  <a:lnTo>
                    <a:pt x="400" y="221"/>
                  </a:lnTo>
                  <a:lnTo>
                    <a:pt x="397" y="221"/>
                  </a:lnTo>
                  <a:lnTo>
                    <a:pt x="393" y="219"/>
                  </a:lnTo>
                  <a:lnTo>
                    <a:pt x="391" y="219"/>
                  </a:lnTo>
                  <a:lnTo>
                    <a:pt x="394" y="211"/>
                  </a:lnTo>
                  <a:lnTo>
                    <a:pt x="398" y="207"/>
                  </a:lnTo>
                  <a:lnTo>
                    <a:pt x="400" y="206"/>
                  </a:lnTo>
                  <a:lnTo>
                    <a:pt x="400" y="203"/>
                  </a:lnTo>
                  <a:lnTo>
                    <a:pt x="397" y="199"/>
                  </a:lnTo>
                  <a:lnTo>
                    <a:pt x="393" y="200"/>
                  </a:lnTo>
                  <a:lnTo>
                    <a:pt x="394" y="186"/>
                  </a:lnTo>
                  <a:lnTo>
                    <a:pt x="387" y="186"/>
                  </a:lnTo>
                  <a:lnTo>
                    <a:pt x="380" y="183"/>
                  </a:lnTo>
                  <a:lnTo>
                    <a:pt x="380" y="180"/>
                  </a:lnTo>
                  <a:lnTo>
                    <a:pt x="380" y="163"/>
                  </a:lnTo>
                  <a:lnTo>
                    <a:pt x="378" y="154"/>
                  </a:lnTo>
                  <a:lnTo>
                    <a:pt x="381" y="152"/>
                  </a:lnTo>
                  <a:lnTo>
                    <a:pt x="382" y="149"/>
                  </a:lnTo>
                  <a:lnTo>
                    <a:pt x="388" y="142"/>
                  </a:lnTo>
                  <a:lnTo>
                    <a:pt x="389" y="140"/>
                  </a:lnTo>
                  <a:lnTo>
                    <a:pt x="389" y="137"/>
                  </a:lnTo>
                  <a:lnTo>
                    <a:pt x="387" y="133"/>
                  </a:lnTo>
                  <a:lnTo>
                    <a:pt x="382" y="131"/>
                  </a:lnTo>
                  <a:lnTo>
                    <a:pt x="380" y="126"/>
                  </a:lnTo>
                  <a:lnTo>
                    <a:pt x="375" y="126"/>
                  </a:lnTo>
                  <a:lnTo>
                    <a:pt x="371" y="120"/>
                  </a:lnTo>
                  <a:lnTo>
                    <a:pt x="370" y="97"/>
                  </a:lnTo>
                  <a:lnTo>
                    <a:pt x="370" y="93"/>
                  </a:lnTo>
                  <a:lnTo>
                    <a:pt x="365" y="92"/>
                  </a:lnTo>
                  <a:lnTo>
                    <a:pt x="360" y="92"/>
                  </a:lnTo>
                  <a:lnTo>
                    <a:pt x="354" y="99"/>
                  </a:lnTo>
                  <a:lnTo>
                    <a:pt x="351" y="99"/>
                  </a:lnTo>
                  <a:lnTo>
                    <a:pt x="351" y="92"/>
                  </a:lnTo>
                  <a:lnTo>
                    <a:pt x="352" y="89"/>
                  </a:lnTo>
                  <a:lnTo>
                    <a:pt x="357" y="88"/>
                  </a:lnTo>
                  <a:lnTo>
                    <a:pt x="357" y="83"/>
                  </a:lnTo>
                  <a:lnTo>
                    <a:pt x="361" y="83"/>
                  </a:lnTo>
                  <a:lnTo>
                    <a:pt x="364" y="79"/>
                  </a:lnTo>
                  <a:lnTo>
                    <a:pt x="367" y="79"/>
                  </a:lnTo>
                  <a:lnTo>
                    <a:pt x="367" y="73"/>
                  </a:lnTo>
                  <a:lnTo>
                    <a:pt x="366" y="72"/>
                  </a:lnTo>
                  <a:lnTo>
                    <a:pt x="361" y="72"/>
                  </a:lnTo>
                  <a:lnTo>
                    <a:pt x="357" y="70"/>
                  </a:lnTo>
                  <a:lnTo>
                    <a:pt x="354" y="67"/>
                  </a:lnTo>
                  <a:lnTo>
                    <a:pt x="349" y="57"/>
                  </a:lnTo>
                  <a:lnTo>
                    <a:pt x="344" y="60"/>
                  </a:lnTo>
                  <a:lnTo>
                    <a:pt x="343" y="58"/>
                  </a:lnTo>
                  <a:lnTo>
                    <a:pt x="343" y="41"/>
                  </a:lnTo>
                  <a:lnTo>
                    <a:pt x="341" y="36"/>
                  </a:lnTo>
                  <a:lnTo>
                    <a:pt x="339" y="36"/>
                  </a:lnTo>
                  <a:lnTo>
                    <a:pt x="339" y="30"/>
                  </a:lnTo>
                  <a:lnTo>
                    <a:pt x="338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0" y="12"/>
                  </a:lnTo>
                  <a:lnTo>
                    <a:pt x="328" y="12"/>
                  </a:lnTo>
                  <a:lnTo>
                    <a:pt x="324" y="15"/>
                  </a:lnTo>
                  <a:lnTo>
                    <a:pt x="323" y="15"/>
                  </a:lnTo>
                  <a:lnTo>
                    <a:pt x="316" y="11"/>
                  </a:lnTo>
                  <a:lnTo>
                    <a:pt x="313" y="11"/>
                  </a:lnTo>
                  <a:lnTo>
                    <a:pt x="312" y="12"/>
                  </a:lnTo>
                  <a:lnTo>
                    <a:pt x="312" y="20"/>
                  </a:lnTo>
                  <a:lnTo>
                    <a:pt x="309" y="24"/>
                  </a:lnTo>
                  <a:lnTo>
                    <a:pt x="296" y="28"/>
                  </a:lnTo>
                  <a:lnTo>
                    <a:pt x="296" y="34"/>
                  </a:lnTo>
                  <a:lnTo>
                    <a:pt x="294" y="38"/>
                  </a:lnTo>
                  <a:lnTo>
                    <a:pt x="280" y="34"/>
                  </a:lnTo>
                  <a:lnTo>
                    <a:pt x="270" y="28"/>
                  </a:lnTo>
                  <a:lnTo>
                    <a:pt x="262" y="27"/>
                  </a:lnTo>
                  <a:lnTo>
                    <a:pt x="259" y="27"/>
                  </a:lnTo>
                  <a:lnTo>
                    <a:pt x="255" y="33"/>
                  </a:lnTo>
                  <a:lnTo>
                    <a:pt x="249" y="34"/>
                  </a:lnTo>
                  <a:lnTo>
                    <a:pt x="247" y="40"/>
                  </a:lnTo>
                  <a:lnTo>
                    <a:pt x="243" y="44"/>
                  </a:lnTo>
                  <a:lnTo>
                    <a:pt x="238" y="41"/>
                  </a:lnTo>
                  <a:lnTo>
                    <a:pt x="230" y="30"/>
                  </a:lnTo>
                  <a:lnTo>
                    <a:pt x="227" y="28"/>
                  </a:lnTo>
                  <a:lnTo>
                    <a:pt x="222" y="28"/>
                  </a:lnTo>
                  <a:lnTo>
                    <a:pt x="216" y="34"/>
                  </a:lnTo>
                  <a:lnTo>
                    <a:pt x="212" y="38"/>
                  </a:lnTo>
                  <a:lnTo>
                    <a:pt x="208" y="39"/>
                  </a:lnTo>
                  <a:lnTo>
                    <a:pt x="203" y="35"/>
                  </a:lnTo>
                  <a:lnTo>
                    <a:pt x="198" y="31"/>
                  </a:lnTo>
                  <a:lnTo>
                    <a:pt x="199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Central African Republic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gray">
            <a:xfrm>
              <a:off x="4823496" y="4344172"/>
              <a:ext cx="337046" cy="212995"/>
            </a:xfrm>
            <a:custGeom>
              <a:avLst/>
              <a:gdLst/>
              <a:ahLst/>
              <a:cxnLst>
                <a:cxn ang="0">
                  <a:pos x="433" y="6"/>
                </a:cxn>
                <a:cxn ang="0">
                  <a:pos x="405" y="15"/>
                </a:cxn>
                <a:cxn ang="0">
                  <a:pos x="393" y="44"/>
                </a:cxn>
                <a:cxn ang="0">
                  <a:pos x="378" y="58"/>
                </a:cxn>
                <a:cxn ang="0">
                  <a:pos x="355" y="87"/>
                </a:cxn>
                <a:cxn ang="0">
                  <a:pos x="331" y="102"/>
                </a:cxn>
                <a:cxn ang="0">
                  <a:pos x="317" y="106"/>
                </a:cxn>
                <a:cxn ang="0">
                  <a:pos x="292" y="109"/>
                </a:cxn>
                <a:cxn ang="0">
                  <a:pos x="259" y="113"/>
                </a:cxn>
                <a:cxn ang="0">
                  <a:pos x="245" y="122"/>
                </a:cxn>
                <a:cxn ang="0">
                  <a:pos x="254" y="136"/>
                </a:cxn>
                <a:cxn ang="0">
                  <a:pos x="244" y="152"/>
                </a:cxn>
                <a:cxn ang="0">
                  <a:pos x="232" y="159"/>
                </a:cxn>
                <a:cxn ang="0">
                  <a:pos x="205" y="166"/>
                </a:cxn>
                <a:cxn ang="0">
                  <a:pos x="183" y="170"/>
                </a:cxn>
                <a:cxn ang="0">
                  <a:pos x="153" y="183"/>
                </a:cxn>
                <a:cxn ang="0">
                  <a:pos x="136" y="192"/>
                </a:cxn>
                <a:cxn ang="0">
                  <a:pos x="123" y="184"/>
                </a:cxn>
                <a:cxn ang="0">
                  <a:pos x="113" y="177"/>
                </a:cxn>
                <a:cxn ang="0">
                  <a:pos x="105" y="187"/>
                </a:cxn>
                <a:cxn ang="0">
                  <a:pos x="77" y="198"/>
                </a:cxn>
                <a:cxn ang="0">
                  <a:pos x="60" y="197"/>
                </a:cxn>
                <a:cxn ang="0">
                  <a:pos x="38" y="226"/>
                </a:cxn>
                <a:cxn ang="0">
                  <a:pos x="11" y="272"/>
                </a:cxn>
                <a:cxn ang="0">
                  <a:pos x="3" y="310"/>
                </a:cxn>
                <a:cxn ang="0">
                  <a:pos x="13" y="361"/>
                </a:cxn>
                <a:cxn ang="0">
                  <a:pos x="58" y="431"/>
                </a:cxn>
                <a:cxn ang="0">
                  <a:pos x="97" y="437"/>
                </a:cxn>
                <a:cxn ang="0">
                  <a:pos x="157" y="404"/>
                </a:cxn>
                <a:cxn ang="0">
                  <a:pos x="207" y="416"/>
                </a:cxn>
                <a:cxn ang="0">
                  <a:pos x="241" y="402"/>
                </a:cxn>
                <a:cxn ang="0">
                  <a:pos x="242" y="360"/>
                </a:cxn>
                <a:cxn ang="0">
                  <a:pos x="263" y="334"/>
                </a:cxn>
                <a:cxn ang="0">
                  <a:pos x="306" y="324"/>
                </a:cxn>
                <a:cxn ang="0">
                  <a:pos x="336" y="361"/>
                </a:cxn>
                <a:cxn ang="0">
                  <a:pos x="365" y="365"/>
                </a:cxn>
                <a:cxn ang="0">
                  <a:pos x="446" y="367"/>
                </a:cxn>
                <a:cxn ang="0">
                  <a:pos x="480" y="345"/>
                </a:cxn>
                <a:cxn ang="0">
                  <a:pos x="518" y="339"/>
                </a:cxn>
                <a:cxn ang="0">
                  <a:pos x="561" y="328"/>
                </a:cxn>
                <a:cxn ang="0">
                  <a:pos x="569" y="337"/>
                </a:cxn>
                <a:cxn ang="0">
                  <a:pos x="592" y="322"/>
                </a:cxn>
                <a:cxn ang="0">
                  <a:pos x="650" y="318"/>
                </a:cxn>
                <a:cxn ang="0">
                  <a:pos x="682" y="334"/>
                </a:cxn>
                <a:cxn ang="0">
                  <a:pos x="712" y="316"/>
                </a:cxn>
                <a:cxn ang="0">
                  <a:pos x="675" y="276"/>
                </a:cxn>
                <a:cxn ang="0">
                  <a:pos x="657" y="253"/>
                </a:cxn>
                <a:cxn ang="0">
                  <a:pos x="637" y="226"/>
                </a:cxn>
                <a:cxn ang="0">
                  <a:pos x="593" y="192"/>
                </a:cxn>
                <a:cxn ang="0">
                  <a:pos x="587" y="166"/>
                </a:cxn>
                <a:cxn ang="0">
                  <a:pos x="546" y="152"/>
                </a:cxn>
                <a:cxn ang="0">
                  <a:pos x="517" y="129"/>
                </a:cxn>
                <a:cxn ang="0">
                  <a:pos x="494" y="105"/>
                </a:cxn>
                <a:cxn ang="0">
                  <a:pos x="496" y="55"/>
                </a:cxn>
                <a:cxn ang="0">
                  <a:pos x="453" y="0"/>
                </a:cxn>
              </a:cxnLst>
              <a:rect l="0" t="0" r="r" b="b"/>
              <a:pathLst>
                <a:path w="718" h="451">
                  <a:moveTo>
                    <a:pt x="453" y="0"/>
                  </a:moveTo>
                  <a:lnTo>
                    <a:pt x="442" y="3"/>
                  </a:lnTo>
                  <a:lnTo>
                    <a:pt x="433" y="6"/>
                  </a:lnTo>
                  <a:lnTo>
                    <a:pt x="417" y="7"/>
                  </a:lnTo>
                  <a:lnTo>
                    <a:pt x="411" y="10"/>
                  </a:lnTo>
                  <a:lnTo>
                    <a:pt x="405" y="15"/>
                  </a:lnTo>
                  <a:lnTo>
                    <a:pt x="400" y="26"/>
                  </a:lnTo>
                  <a:lnTo>
                    <a:pt x="400" y="42"/>
                  </a:lnTo>
                  <a:lnTo>
                    <a:pt x="393" y="44"/>
                  </a:lnTo>
                  <a:lnTo>
                    <a:pt x="387" y="54"/>
                  </a:lnTo>
                  <a:lnTo>
                    <a:pt x="383" y="57"/>
                  </a:lnTo>
                  <a:lnTo>
                    <a:pt x="378" y="58"/>
                  </a:lnTo>
                  <a:lnTo>
                    <a:pt x="362" y="74"/>
                  </a:lnTo>
                  <a:lnTo>
                    <a:pt x="358" y="84"/>
                  </a:lnTo>
                  <a:lnTo>
                    <a:pt x="355" y="87"/>
                  </a:lnTo>
                  <a:lnTo>
                    <a:pt x="342" y="93"/>
                  </a:lnTo>
                  <a:lnTo>
                    <a:pt x="336" y="95"/>
                  </a:lnTo>
                  <a:lnTo>
                    <a:pt x="331" y="102"/>
                  </a:lnTo>
                  <a:lnTo>
                    <a:pt x="329" y="105"/>
                  </a:lnTo>
                  <a:lnTo>
                    <a:pt x="322" y="108"/>
                  </a:lnTo>
                  <a:lnTo>
                    <a:pt x="317" y="106"/>
                  </a:lnTo>
                  <a:lnTo>
                    <a:pt x="309" y="106"/>
                  </a:lnTo>
                  <a:lnTo>
                    <a:pt x="302" y="108"/>
                  </a:lnTo>
                  <a:lnTo>
                    <a:pt x="292" y="109"/>
                  </a:lnTo>
                  <a:lnTo>
                    <a:pt x="290" y="112"/>
                  </a:lnTo>
                  <a:lnTo>
                    <a:pt x="270" y="112"/>
                  </a:lnTo>
                  <a:lnTo>
                    <a:pt x="259" y="113"/>
                  </a:lnTo>
                  <a:lnTo>
                    <a:pt x="249" y="117"/>
                  </a:lnTo>
                  <a:lnTo>
                    <a:pt x="247" y="118"/>
                  </a:lnTo>
                  <a:lnTo>
                    <a:pt x="245" y="122"/>
                  </a:lnTo>
                  <a:lnTo>
                    <a:pt x="245" y="124"/>
                  </a:lnTo>
                  <a:lnTo>
                    <a:pt x="252" y="129"/>
                  </a:lnTo>
                  <a:lnTo>
                    <a:pt x="254" y="136"/>
                  </a:lnTo>
                  <a:lnTo>
                    <a:pt x="252" y="140"/>
                  </a:lnTo>
                  <a:lnTo>
                    <a:pt x="247" y="144"/>
                  </a:lnTo>
                  <a:lnTo>
                    <a:pt x="244" y="152"/>
                  </a:lnTo>
                  <a:lnTo>
                    <a:pt x="239" y="155"/>
                  </a:lnTo>
                  <a:lnTo>
                    <a:pt x="234" y="156"/>
                  </a:lnTo>
                  <a:lnTo>
                    <a:pt x="232" y="159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89" y="170"/>
                  </a:lnTo>
                  <a:lnTo>
                    <a:pt x="183" y="170"/>
                  </a:lnTo>
                  <a:lnTo>
                    <a:pt x="161" y="177"/>
                  </a:lnTo>
                  <a:lnTo>
                    <a:pt x="157" y="181"/>
                  </a:lnTo>
                  <a:lnTo>
                    <a:pt x="153" y="183"/>
                  </a:lnTo>
                  <a:lnTo>
                    <a:pt x="147" y="187"/>
                  </a:lnTo>
                  <a:lnTo>
                    <a:pt x="139" y="188"/>
                  </a:lnTo>
                  <a:lnTo>
                    <a:pt x="136" y="192"/>
                  </a:lnTo>
                  <a:lnTo>
                    <a:pt x="132" y="193"/>
                  </a:lnTo>
                  <a:lnTo>
                    <a:pt x="125" y="187"/>
                  </a:lnTo>
                  <a:lnTo>
                    <a:pt x="123" y="184"/>
                  </a:lnTo>
                  <a:lnTo>
                    <a:pt x="119" y="178"/>
                  </a:lnTo>
                  <a:lnTo>
                    <a:pt x="116" y="177"/>
                  </a:lnTo>
                  <a:lnTo>
                    <a:pt x="113" y="177"/>
                  </a:lnTo>
                  <a:lnTo>
                    <a:pt x="112" y="179"/>
                  </a:lnTo>
                  <a:lnTo>
                    <a:pt x="108" y="179"/>
                  </a:lnTo>
                  <a:lnTo>
                    <a:pt x="105" y="187"/>
                  </a:lnTo>
                  <a:lnTo>
                    <a:pt x="92" y="189"/>
                  </a:lnTo>
                  <a:lnTo>
                    <a:pt x="82" y="197"/>
                  </a:lnTo>
                  <a:lnTo>
                    <a:pt x="77" y="198"/>
                  </a:lnTo>
                  <a:lnTo>
                    <a:pt x="71" y="195"/>
                  </a:lnTo>
                  <a:lnTo>
                    <a:pt x="66" y="195"/>
                  </a:lnTo>
                  <a:lnTo>
                    <a:pt x="60" y="197"/>
                  </a:lnTo>
                  <a:lnTo>
                    <a:pt x="51" y="198"/>
                  </a:lnTo>
                  <a:lnTo>
                    <a:pt x="48" y="200"/>
                  </a:lnTo>
                  <a:lnTo>
                    <a:pt x="38" y="226"/>
                  </a:lnTo>
                  <a:lnTo>
                    <a:pt x="28" y="241"/>
                  </a:lnTo>
                  <a:lnTo>
                    <a:pt x="21" y="257"/>
                  </a:lnTo>
                  <a:lnTo>
                    <a:pt x="11" y="272"/>
                  </a:lnTo>
                  <a:lnTo>
                    <a:pt x="0" y="283"/>
                  </a:lnTo>
                  <a:lnTo>
                    <a:pt x="0" y="296"/>
                  </a:lnTo>
                  <a:lnTo>
                    <a:pt x="3" y="310"/>
                  </a:lnTo>
                  <a:lnTo>
                    <a:pt x="2" y="327"/>
                  </a:lnTo>
                  <a:lnTo>
                    <a:pt x="3" y="343"/>
                  </a:lnTo>
                  <a:lnTo>
                    <a:pt x="13" y="361"/>
                  </a:lnTo>
                  <a:lnTo>
                    <a:pt x="22" y="372"/>
                  </a:lnTo>
                  <a:lnTo>
                    <a:pt x="46" y="419"/>
                  </a:lnTo>
                  <a:lnTo>
                    <a:pt x="58" y="431"/>
                  </a:lnTo>
                  <a:lnTo>
                    <a:pt x="81" y="451"/>
                  </a:lnTo>
                  <a:lnTo>
                    <a:pt x="88" y="451"/>
                  </a:lnTo>
                  <a:lnTo>
                    <a:pt x="97" y="437"/>
                  </a:lnTo>
                  <a:lnTo>
                    <a:pt x="114" y="421"/>
                  </a:lnTo>
                  <a:lnTo>
                    <a:pt x="137" y="407"/>
                  </a:lnTo>
                  <a:lnTo>
                    <a:pt x="157" y="404"/>
                  </a:lnTo>
                  <a:lnTo>
                    <a:pt x="174" y="414"/>
                  </a:lnTo>
                  <a:lnTo>
                    <a:pt x="191" y="420"/>
                  </a:lnTo>
                  <a:lnTo>
                    <a:pt x="207" y="416"/>
                  </a:lnTo>
                  <a:lnTo>
                    <a:pt x="222" y="409"/>
                  </a:lnTo>
                  <a:lnTo>
                    <a:pt x="228" y="404"/>
                  </a:lnTo>
                  <a:lnTo>
                    <a:pt x="241" y="402"/>
                  </a:lnTo>
                  <a:lnTo>
                    <a:pt x="238" y="393"/>
                  </a:lnTo>
                  <a:lnTo>
                    <a:pt x="239" y="374"/>
                  </a:lnTo>
                  <a:lnTo>
                    <a:pt x="242" y="360"/>
                  </a:lnTo>
                  <a:lnTo>
                    <a:pt x="250" y="355"/>
                  </a:lnTo>
                  <a:lnTo>
                    <a:pt x="257" y="340"/>
                  </a:lnTo>
                  <a:lnTo>
                    <a:pt x="263" y="334"/>
                  </a:lnTo>
                  <a:lnTo>
                    <a:pt x="276" y="323"/>
                  </a:lnTo>
                  <a:lnTo>
                    <a:pt x="290" y="323"/>
                  </a:lnTo>
                  <a:lnTo>
                    <a:pt x="306" y="324"/>
                  </a:lnTo>
                  <a:lnTo>
                    <a:pt x="313" y="334"/>
                  </a:lnTo>
                  <a:lnTo>
                    <a:pt x="315" y="343"/>
                  </a:lnTo>
                  <a:lnTo>
                    <a:pt x="336" y="361"/>
                  </a:lnTo>
                  <a:lnTo>
                    <a:pt x="344" y="364"/>
                  </a:lnTo>
                  <a:lnTo>
                    <a:pt x="351" y="355"/>
                  </a:lnTo>
                  <a:lnTo>
                    <a:pt x="365" y="365"/>
                  </a:lnTo>
                  <a:lnTo>
                    <a:pt x="388" y="371"/>
                  </a:lnTo>
                  <a:lnTo>
                    <a:pt x="438" y="371"/>
                  </a:lnTo>
                  <a:lnTo>
                    <a:pt x="446" y="367"/>
                  </a:lnTo>
                  <a:lnTo>
                    <a:pt x="448" y="350"/>
                  </a:lnTo>
                  <a:lnTo>
                    <a:pt x="462" y="342"/>
                  </a:lnTo>
                  <a:lnTo>
                    <a:pt x="480" y="345"/>
                  </a:lnTo>
                  <a:lnTo>
                    <a:pt x="489" y="350"/>
                  </a:lnTo>
                  <a:lnTo>
                    <a:pt x="507" y="345"/>
                  </a:lnTo>
                  <a:lnTo>
                    <a:pt x="518" y="339"/>
                  </a:lnTo>
                  <a:lnTo>
                    <a:pt x="544" y="334"/>
                  </a:lnTo>
                  <a:lnTo>
                    <a:pt x="555" y="328"/>
                  </a:lnTo>
                  <a:lnTo>
                    <a:pt x="561" y="328"/>
                  </a:lnTo>
                  <a:lnTo>
                    <a:pt x="562" y="334"/>
                  </a:lnTo>
                  <a:lnTo>
                    <a:pt x="561" y="334"/>
                  </a:lnTo>
                  <a:lnTo>
                    <a:pt x="569" y="337"/>
                  </a:lnTo>
                  <a:lnTo>
                    <a:pt x="576" y="334"/>
                  </a:lnTo>
                  <a:lnTo>
                    <a:pt x="588" y="334"/>
                  </a:lnTo>
                  <a:lnTo>
                    <a:pt x="592" y="322"/>
                  </a:lnTo>
                  <a:lnTo>
                    <a:pt x="612" y="327"/>
                  </a:lnTo>
                  <a:lnTo>
                    <a:pt x="635" y="323"/>
                  </a:lnTo>
                  <a:lnTo>
                    <a:pt x="650" y="318"/>
                  </a:lnTo>
                  <a:lnTo>
                    <a:pt x="663" y="334"/>
                  </a:lnTo>
                  <a:lnTo>
                    <a:pt x="670" y="327"/>
                  </a:lnTo>
                  <a:lnTo>
                    <a:pt x="682" y="334"/>
                  </a:lnTo>
                  <a:lnTo>
                    <a:pt x="690" y="323"/>
                  </a:lnTo>
                  <a:lnTo>
                    <a:pt x="718" y="323"/>
                  </a:lnTo>
                  <a:lnTo>
                    <a:pt x="712" y="316"/>
                  </a:lnTo>
                  <a:lnTo>
                    <a:pt x="711" y="305"/>
                  </a:lnTo>
                  <a:lnTo>
                    <a:pt x="705" y="296"/>
                  </a:lnTo>
                  <a:lnTo>
                    <a:pt x="675" y="276"/>
                  </a:lnTo>
                  <a:lnTo>
                    <a:pt x="666" y="273"/>
                  </a:lnTo>
                  <a:lnTo>
                    <a:pt x="664" y="262"/>
                  </a:lnTo>
                  <a:lnTo>
                    <a:pt x="657" y="253"/>
                  </a:lnTo>
                  <a:lnTo>
                    <a:pt x="653" y="242"/>
                  </a:lnTo>
                  <a:lnTo>
                    <a:pt x="648" y="232"/>
                  </a:lnTo>
                  <a:lnTo>
                    <a:pt x="637" y="226"/>
                  </a:lnTo>
                  <a:lnTo>
                    <a:pt x="630" y="216"/>
                  </a:lnTo>
                  <a:lnTo>
                    <a:pt x="612" y="204"/>
                  </a:lnTo>
                  <a:lnTo>
                    <a:pt x="593" y="192"/>
                  </a:lnTo>
                  <a:lnTo>
                    <a:pt x="587" y="181"/>
                  </a:lnTo>
                  <a:lnTo>
                    <a:pt x="588" y="171"/>
                  </a:lnTo>
                  <a:lnTo>
                    <a:pt x="587" y="166"/>
                  </a:lnTo>
                  <a:lnTo>
                    <a:pt x="577" y="159"/>
                  </a:lnTo>
                  <a:lnTo>
                    <a:pt x="569" y="152"/>
                  </a:lnTo>
                  <a:lnTo>
                    <a:pt x="546" y="152"/>
                  </a:lnTo>
                  <a:lnTo>
                    <a:pt x="535" y="148"/>
                  </a:lnTo>
                  <a:lnTo>
                    <a:pt x="530" y="133"/>
                  </a:lnTo>
                  <a:lnTo>
                    <a:pt x="517" y="129"/>
                  </a:lnTo>
                  <a:lnTo>
                    <a:pt x="506" y="128"/>
                  </a:lnTo>
                  <a:lnTo>
                    <a:pt x="496" y="118"/>
                  </a:lnTo>
                  <a:lnTo>
                    <a:pt x="494" y="105"/>
                  </a:lnTo>
                  <a:lnTo>
                    <a:pt x="496" y="89"/>
                  </a:lnTo>
                  <a:lnTo>
                    <a:pt x="501" y="71"/>
                  </a:lnTo>
                  <a:lnTo>
                    <a:pt x="496" y="55"/>
                  </a:lnTo>
                  <a:lnTo>
                    <a:pt x="480" y="34"/>
                  </a:lnTo>
                  <a:lnTo>
                    <a:pt x="463" y="15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Gabon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gray">
            <a:xfrm>
              <a:off x="4678379" y="4568870"/>
              <a:ext cx="142777" cy="161501"/>
            </a:xfrm>
            <a:custGeom>
              <a:avLst/>
              <a:gdLst/>
              <a:ahLst/>
              <a:cxnLst>
                <a:cxn ang="0">
                  <a:pos x="120" y="330"/>
                </a:cxn>
                <a:cxn ang="0">
                  <a:pos x="97" y="305"/>
                </a:cxn>
                <a:cxn ang="0">
                  <a:pos x="54" y="262"/>
                </a:cxn>
                <a:cxn ang="0">
                  <a:pos x="34" y="237"/>
                </a:cxn>
                <a:cxn ang="0">
                  <a:pos x="17" y="208"/>
                </a:cxn>
                <a:cxn ang="0">
                  <a:pos x="4" y="177"/>
                </a:cxn>
                <a:cxn ang="0">
                  <a:pos x="4" y="167"/>
                </a:cxn>
                <a:cxn ang="0">
                  <a:pos x="17" y="156"/>
                </a:cxn>
                <a:cxn ang="0">
                  <a:pos x="27" y="138"/>
                </a:cxn>
                <a:cxn ang="0">
                  <a:pos x="31" y="113"/>
                </a:cxn>
                <a:cxn ang="0">
                  <a:pos x="45" y="122"/>
                </a:cxn>
                <a:cxn ang="0">
                  <a:pos x="60" y="120"/>
                </a:cxn>
                <a:cxn ang="0">
                  <a:pos x="47" y="115"/>
                </a:cxn>
                <a:cxn ang="0">
                  <a:pos x="34" y="105"/>
                </a:cxn>
                <a:cxn ang="0">
                  <a:pos x="33" y="94"/>
                </a:cxn>
                <a:cxn ang="0">
                  <a:pos x="43" y="89"/>
                </a:cxn>
                <a:cxn ang="0">
                  <a:pos x="66" y="68"/>
                </a:cxn>
                <a:cxn ang="0">
                  <a:pos x="135" y="63"/>
                </a:cxn>
                <a:cxn ang="0">
                  <a:pos x="131" y="20"/>
                </a:cxn>
                <a:cxn ang="0">
                  <a:pos x="151" y="2"/>
                </a:cxn>
                <a:cxn ang="0">
                  <a:pos x="185" y="0"/>
                </a:cxn>
                <a:cxn ang="0">
                  <a:pos x="237" y="5"/>
                </a:cxn>
                <a:cxn ang="0">
                  <a:pos x="239" y="22"/>
                </a:cxn>
                <a:cxn ang="0">
                  <a:pos x="239" y="59"/>
                </a:cxn>
                <a:cxn ang="0">
                  <a:pos x="264" y="41"/>
                </a:cxn>
                <a:cxn ang="0">
                  <a:pos x="303" y="61"/>
                </a:cxn>
                <a:cxn ang="0">
                  <a:pos x="286" y="111"/>
                </a:cxn>
                <a:cxn ang="0">
                  <a:pos x="289" y="142"/>
                </a:cxn>
                <a:cxn ang="0">
                  <a:pos x="299" y="186"/>
                </a:cxn>
                <a:cxn ang="0">
                  <a:pos x="293" y="236"/>
                </a:cxn>
                <a:cxn ang="0">
                  <a:pos x="272" y="258"/>
                </a:cxn>
                <a:cxn ang="0">
                  <a:pos x="229" y="245"/>
                </a:cxn>
                <a:cxn ang="0">
                  <a:pos x="212" y="229"/>
                </a:cxn>
                <a:cxn ang="0">
                  <a:pos x="192" y="248"/>
                </a:cxn>
                <a:cxn ang="0">
                  <a:pos x="159" y="266"/>
                </a:cxn>
                <a:cxn ang="0">
                  <a:pos x="153" y="287"/>
                </a:cxn>
                <a:cxn ang="0">
                  <a:pos x="160" y="314"/>
                </a:cxn>
                <a:cxn ang="0">
                  <a:pos x="146" y="318"/>
                </a:cxn>
                <a:cxn ang="0">
                  <a:pos x="129" y="328"/>
                </a:cxn>
              </a:cxnLst>
              <a:rect l="0" t="0" r="r" b="b"/>
              <a:pathLst>
                <a:path w="304" h="343">
                  <a:moveTo>
                    <a:pt x="127" y="343"/>
                  </a:moveTo>
                  <a:lnTo>
                    <a:pt x="120" y="330"/>
                  </a:lnTo>
                  <a:lnTo>
                    <a:pt x="110" y="320"/>
                  </a:lnTo>
                  <a:lnTo>
                    <a:pt x="97" y="305"/>
                  </a:lnTo>
                  <a:lnTo>
                    <a:pt x="61" y="274"/>
                  </a:lnTo>
                  <a:lnTo>
                    <a:pt x="54" y="262"/>
                  </a:lnTo>
                  <a:lnTo>
                    <a:pt x="45" y="251"/>
                  </a:lnTo>
                  <a:lnTo>
                    <a:pt x="34" y="237"/>
                  </a:lnTo>
                  <a:lnTo>
                    <a:pt x="27" y="231"/>
                  </a:lnTo>
                  <a:lnTo>
                    <a:pt x="17" y="208"/>
                  </a:lnTo>
                  <a:lnTo>
                    <a:pt x="13" y="194"/>
                  </a:lnTo>
                  <a:lnTo>
                    <a:pt x="4" y="177"/>
                  </a:lnTo>
                  <a:lnTo>
                    <a:pt x="0" y="169"/>
                  </a:lnTo>
                  <a:lnTo>
                    <a:pt x="4" y="167"/>
                  </a:lnTo>
                  <a:lnTo>
                    <a:pt x="12" y="165"/>
                  </a:lnTo>
                  <a:lnTo>
                    <a:pt x="17" y="156"/>
                  </a:lnTo>
                  <a:lnTo>
                    <a:pt x="24" y="150"/>
                  </a:lnTo>
                  <a:lnTo>
                    <a:pt x="27" y="138"/>
                  </a:lnTo>
                  <a:lnTo>
                    <a:pt x="28" y="113"/>
                  </a:lnTo>
                  <a:lnTo>
                    <a:pt x="31" y="113"/>
                  </a:lnTo>
                  <a:lnTo>
                    <a:pt x="36" y="118"/>
                  </a:lnTo>
                  <a:lnTo>
                    <a:pt x="45" y="122"/>
                  </a:lnTo>
                  <a:lnTo>
                    <a:pt x="57" y="122"/>
                  </a:lnTo>
                  <a:lnTo>
                    <a:pt x="60" y="120"/>
                  </a:lnTo>
                  <a:lnTo>
                    <a:pt x="56" y="117"/>
                  </a:lnTo>
                  <a:lnTo>
                    <a:pt x="47" y="115"/>
                  </a:lnTo>
                  <a:lnTo>
                    <a:pt x="40" y="110"/>
                  </a:lnTo>
                  <a:lnTo>
                    <a:pt x="34" y="105"/>
                  </a:lnTo>
                  <a:lnTo>
                    <a:pt x="30" y="99"/>
                  </a:lnTo>
                  <a:lnTo>
                    <a:pt x="33" y="94"/>
                  </a:lnTo>
                  <a:lnTo>
                    <a:pt x="40" y="94"/>
                  </a:lnTo>
                  <a:lnTo>
                    <a:pt x="43" y="89"/>
                  </a:lnTo>
                  <a:lnTo>
                    <a:pt x="43" y="73"/>
                  </a:lnTo>
                  <a:lnTo>
                    <a:pt x="66" y="68"/>
                  </a:lnTo>
                  <a:lnTo>
                    <a:pt x="137" y="65"/>
                  </a:lnTo>
                  <a:lnTo>
                    <a:pt x="135" y="63"/>
                  </a:lnTo>
                  <a:lnTo>
                    <a:pt x="132" y="43"/>
                  </a:lnTo>
                  <a:lnTo>
                    <a:pt x="131" y="2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5" y="4"/>
                  </a:lnTo>
                  <a:lnTo>
                    <a:pt x="185" y="0"/>
                  </a:lnTo>
                  <a:lnTo>
                    <a:pt x="201" y="4"/>
                  </a:lnTo>
                  <a:lnTo>
                    <a:pt x="237" y="5"/>
                  </a:lnTo>
                  <a:lnTo>
                    <a:pt x="245" y="8"/>
                  </a:lnTo>
                  <a:lnTo>
                    <a:pt x="239" y="22"/>
                  </a:lnTo>
                  <a:lnTo>
                    <a:pt x="238" y="41"/>
                  </a:lnTo>
                  <a:lnTo>
                    <a:pt x="239" y="59"/>
                  </a:lnTo>
                  <a:lnTo>
                    <a:pt x="248" y="64"/>
                  </a:lnTo>
                  <a:lnTo>
                    <a:pt x="264" y="41"/>
                  </a:lnTo>
                  <a:lnTo>
                    <a:pt x="293" y="48"/>
                  </a:lnTo>
                  <a:lnTo>
                    <a:pt x="303" y="61"/>
                  </a:lnTo>
                  <a:lnTo>
                    <a:pt x="304" y="81"/>
                  </a:lnTo>
                  <a:lnTo>
                    <a:pt x="286" y="111"/>
                  </a:lnTo>
                  <a:lnTo>
                    <a:pt x="285" y="128"/>
                  </a:lnTo>
                  <a:lnTo>
                    <a:pt x="289" y="142"/>
                  </a:lnTo>
                  <a:lnTo>
                    <a:pt x="300" y="170"/>
                  </a:lnTo>
                  <a:lnTo>
                    <a:pt x="299" y="186"/>
                  </a:lnTo>
                  <a:lnTo>
                    <a:pt x="296" y="199"/>
                  </a:lnTo>
                  <a:lnTo>
                    <a:pt x="293" y="236"/>
                  </a:lnTo>
                  <a:lnTo>
                    <a:pt x="288" y="253"/>
                  </a:lnTo>
                  <a:lnTo>
                    <a:pt x="272" y="258"/>
                  </a:lnTo>
                  <a:lnTo>
                    <a:pt x="254" y="242"/>
                  </a:lnTo>
                  <a:lnTo>
                    <a:pt x="229" y="245"/>
                  </a:lnTo>
                  <a:lnTo>
                    <a:pt x="219" y="234"/>
                  </a:lnTo>
                  <a:lnTo>
                    <a:pt x="212" y="229"/>
                  </a:lnTo>
                  <a:lnTo>
                    <a:pt x="201" y="237"/>
                  </a:lnTo>
                  <a:lnTo>
                    <a:pt x="192" y="248"/>
                  </a:lnTo>
                  <a:lnTo>
                    <a:pt x="169" y="257"/>
                  </a:lnTo>
                  <a:lnTo>
                    <a:pt x="159" y="266"/>
                  </a:lnTo>
                  <a:lnTo>
                    <a:pt x="154" y="274"/>
                  </a:lnTo>
                  <a:lnTo>
                    <a:pt x="153" y="287"/>
                  </a:lnTo>
                  <a:lnTo>
                    <a:pt x="158" y="299"/>
                  </a:lnTo>
                  <a:lnTo>
                    <a:pt x="160" y="314"/>
                  </a:lnTo>
                  <a:lnTo>
                    <a:pt x="158" y="318"/>
                  </a:lnTo>
                  <a:lnTo>
                    <a:pt x="146" y="318"/>
                  </a:lnTo>
                  <a:lnTo>
                    <a:pt x="135" y="321"/>
                  </a:lnTo>
                  <a:lnTo>
                    <a:pt x="129" y="328"/>
                  </a:lnTo>
                  <a:lnTo>
                    <a:pt x="127" y="34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he Gambia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gray">
            <a:xfrm>
              <a:off x="4020670" y="4271613"/>
              <a:ext cx="79580" cy="21065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8" y="38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56" y="34"/>
                </a:cxn>
                <a:cxn ang="0">
                  <a:pos x="59" y="27"/>
                </a:cxn>
                <a:cxn ang="0">
                  <a:pos x="64" y="26"/>
                </a:cxn>
                <a:cxn ang="0">
                  <a:pos x="67" y="27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2" y="17"/>
                </a:cxn>
                <a:cxn ang="0">
                  <a:pos x="94" y="16"/>
                </a:cxn>
                <a:cxn ang="0">
                  <a:pos x="101" y="17"/>
                </a:cxn>
                <a:cxn ang="0">
                  <a:pos x="104" y="21"/>
                </a:cxn>
                <a:cxn ang="0">
                  <a:pos x="112" y="23"/>
                </a:cxn>
                <a:cxn ang="0">
                  <a:pos x="120" y="28"/>
                </a:cxn>
                <a:cxn ang="0">
                  <a:pos x="128" y="29"/>
                </a:cxn>
                <a:cxn ang="0">
                  <a:pos x="136" y="33"/>
                </a:cxn>
                <a:cxn ang="0">
                  <a:pos x="144" y="33"/>
                </a:cxn>
                <a:cxn ang="0">
                  <a:pos x="146" y="34"/>
                </a:cxn>
                <a:cxn ang="0">
                  <a:pos x="152" y="31"/>
                </a:cxn>
                <a:cxn ang="0">
                  <a:pos x="164" y="28"/>
                </a:cxn>
                <a:cxn ang="0">
                  <a:pos x="168" y="24"/>
                </a:cxn>
                <a:cxn ang="0">
                  <a:pos x="168" y="21"/>
                </a:cxn>
                <a:cxn ang="0">
                  <a:pos x="168" y="16"/>
                </a:cxn>
                <a:cxn ang="0">
                  <a:pos x="167" y="16"/>
                </a:cxn>
                <a:cxn ang="0">
                  <a:pos x="164" y="16"/>
                </a:cxn>
                <a:cxn ang="0">
                  <a:pos x="161" y="15"/>
                </a:cxn>
                <a:cxn ang="0">
                  <a:pos x="156" y="15"/>
                </a:cxn>
                <a:cxn ang="0">
                  <a:pos x="152" y="16"/>
                </a:cxn>
                <a:cxn ang="0">
                  <a:pos x="141" y="21"/>
                </a:cxn>
                <a:cxn ang="0">
                  <a:pos x="136" y="20"/>
                </a:cxn>
                <a:cxn ang="0">
                  <a:pos x="130" y="17"/>
                </a:cxn>
                <a:cxn ang="0">
                  <a:pos x="126" y="11"/>
                </a:cxn>
                <a:cxn ang="0">
                  <a:pos x="125" y="10"/>
                </a:cxn>
                <a:cxn ang="0">
                  <a:pos x="113" y="10"/>
                </a:cxn>
                <a:cxn ang="0">
                  <a:pos x="107" y="2"/>
                </a:cxn>
                <a:cxn ang="0">
                  <a:pos x="101" y="1"/>
                </a:cxn>
                <a:cxn ang="0">
                  <a:pos x="98" y="0"/>
                </a:cxn>
                <a:cxn ang="0">
                  <a:pos x="92" y="1"/>
                </a:cxn>
                <a:cxn ang="0">
                  <a:pos x="87" y="4"/>
                </a:cxn>
                <a:cxn ang="0">
                  <a:pos x="81" y="2"/>
                </a:cxn>
                <a:cxn ang="0">
                  <a:pos x="76" y="7"/>
                </a:cxn>
                <a:cxn ang="0">
                  <a:pos x="72" y="13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13" y="17"/>
                </a:cxn>
                <a:cxn ang="0">
                  <a:pos x="15" y="21"/>
                </a:cxn>
                <a:cxn ang="0">
                  <a:pos x="8" y="20"/>
                </a:cxn>
                <a:cxn ang="0">
                  <a:pos x="6" y="21"/>
                </a:cxn>
                <a:cxn ang="0">
                  <a:pos x="4" y="26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1" y="44"/>
                </a:cxn>
                <a:cxn ang="0">
                  <a:pos x="2" y="45"/>
                </a:cxn>
                <a:cxn ang="0">
                  <a:pos x="4" y="44"/>
                </a:cxn>
              </a:cxnLst>
              <a:rect l="0" t="0" r="r" b="b"/>
              <a:pathLst>
                <a:path w="168" h="45">
                  <a:moveTo>
                    <a:pt x="4" y="44"/>
                  </a:moveTo>
                  <a:lnTo>
                    <a:pt x="8" y="38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9" y="27"/>
                  </a:lnTo>
                  <a:lnTo>
                    <a:pt x="64" y="26"/>
                  </a:lnTo>
                  <a:lnTo>
                    <a:pt x="67" y="27"/>
                  </a:lnTo>
                  <a:lnTo>
                    <a:pt x="80" y="26"/>
                  </a:lnTo>
                  <a:lnTo>
                    <a:pt x="88" y="22"/>
                  </a:lnTo>
                  <a:lnTo>
                    <a:pt x="92" y="17"/>
                  </a:lnTo>
                  <a:lnTo>
                    <a:pt x="94" y="16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112" y="23"/>
                  </a:lnTo>
                  <a:lnTo>
                    <a:pt x="120" y="28"/>
                  </a:lnTo>
                  <a:lnTo>
                    <a:pt x="128" y="29"/>
                  </a:lnTo>
                  <a:lnTo>
                    <a:pt x="136" y="33"/>
                  </a:lnTo>
                  <a:lnTo>
                    <a:pt x="144" y="33"/>
                  </a:lnTo>
                  <a:lnTo>
                    <a:pt x="146" y="34"/>
                  </a:lnTo>
                  <a:lnTo>
                    <a:pt x="152" y="31"/>
                  </a:lnTo>
                  <a:lnTo>
                    <a:pt x="164" y="28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8" y="16"/>
                  </a:lnTo>
                  <a:lnTo>
                    <a:pt x="167" y="16"/>
                  </a:lnTo>
                  <a:lnTo>
                    <a:pt x="164" y="16"/>
                  </a:lnTo>
                  <a:lnTo>
                    <a:pt x="161" y="15"/>
                  </a:lnTo>
                  <a:lnTo>
                    <a:pt x="156" y="15"/>
                  </a:lnTo>
                  <a:lnTo>
                    <a:pt x="152" y="16"/>
                  </a:lnTo>
                  <a:lnTo>
                    <a:pt x="141" y="21"/>
                  </a:lnTo>
                  <a:lnTo>
                    <a:pt x="136" y="20"/>
                  </a:lnTo>
                  <a:lnTo>
                    <a:pt x="130" y="17"/>
                  </a:lnTo>
                  <a:lnTo>
                    <a:pt x="126" y="11"/>
                  </a:lnTo>
                  <a:lnTo>
                    <a:pt x="125" y="10"/>
                  </a:lnTo>
                  <a:lnTo>
                    <a:pt x="113" y="10"/>
                  </a:lnTo>
                  <a:lnTo>
                    <a:pt x="107" y="2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2" y="1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4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Guinea-Bissau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gray">
            <a:xfrm>
              <a:off x="4023011" y="4302041"/>
              <a:ext cx="81921" cy="4447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7"/>
                </a:cxn>
                <a:cxn ang="0">
                  <a:pos x="173" y="14"/>
                </a:cxn>
                <a:cxn ang="0">
                  <a:pos x="173" y="18"/>
                </a:cxn>
                <a:cxn ang="0">
                  <a:pos x="170" y="24"/>
                </a:cxn>
                <a:cxn ang="0">
                  <a:pos x="168" y="25"/>
                </a:cxn>
                <a:cxn ang="0">
                  <a:pos x="162" y="25"/>
                </a:cxn>
                <a:cxn ang="0">
                  <a:pos x="160" y="27"/>
                </a:cxn>
                <a:cxn ang="0">
                  <a:pos x="158" y="30"/>
                </a:cxn>
                <a:cxn ang="0">
                  <a:pos x="164" y="34"/>
                </a:cxn>
                <a:cxn ang="0">
                  <a:pos x="167" y="39"/>
                </a:cxn>
                <a:cxn ang="0">
                  <a:pos x="168" y="57"/>
                </a:cxn>
                <a:cxn ang="0">
                  <a:pos x="162" y="57"/>
                </a:cxn>
                <a:cxn ang="0">
                  <a:pos x="158" y="60"/>
                </a:cxn>
                <a:cxn ang="0">
                  <a:pos x="138" y="60"/>
                </a:cxn>
                <a:cxn ang="0">
                  <a:pos x="121" y="67"/>
                </a:cxn>
                <a:cxn ang="0">
                  <a:pos x="114" y="73"/>
                </a:cxn>
                <a:cxn ang="0">
                  <a:pos x="110" y="81"/>
                </a:cxn>
                <a:cxn ang="0">
                  <a:pos x="106" y="89"/>
                </a:cxn>
                <a:cxn ang="0">
                  <a:pos x="104" y="93"/>
                </a:cxn>
                <a:cxn ang="0">
                  <a:pos x="99" y="97"/>
                </a:cxn>
                <a:cxn ang="0">
                  <a:pos x="93" y="99"/>
                </a:cxn>
                <a:cxn ang="0">
                  <a:pos x="93" y="95"/>
                </a:cxn>
                <a:cxn ang="0">
                  <a:pos x="94" y="93"/>
                </a:cxn>
                <a:cxn ang="0">
                  <a:pos x="86" y="94"/>
                </a:cxn>
                <a:cxn ang="0">
                  <a:pos x="81" y="93"/>
                </a:cxn>
                <a:cxn ang="0">
                  <a:pos x="76" y="87"/>
                </a:cxn>
                <a:cxn ang="0">
                  <a:pos x="74" y="79"/>
                </a:cxn>
                <a:cxn ang="0">
                  <a:pos x="77" y="70"/>
                </a:cxn>
                <a:cxn ang="0">
                  <a:pos x="72" y="58"/>
                </a:cxn>
                <a:cxn ang="0">
                  <a:pos x="79" y="54"/>
                </a:cxn>
                <a:cxn ang="0">
                  <a:pos x="84" y="51"/>
                </a:cxn>
                <a:cxn ang="0">
                  <a:pos x="103" y="50"/>
                </a:cxn>
                <a:cxn ang="0">
                  <a:pos x="104" y="45"/>
                </a:cxn>
                <a:cxn ang="0">
                  <a:pos x="81" y="47"/>
                </a:cxn>
                <a:cxn ang="0">
                  <a:pos x="72" y="50"/>
                </a:cxn>
                <a:cxn ang="0">
                  <a:pos x="59" y="57"/>
                </a:cxn>
                <a:cxn ang="0">
                  <a:pos x="51" y="58"/>
                </a:cxn>
                <a:cxn ang="0">
                  <a:pos x="47" y="57"/>
                </a:cxn>
                <a:cxn ang="0">
                  <a:pos x="46" y="49"/>
                </a:cxn>
                <a:cxn ang="0">
                  <a:pos x="40" y="50"/>
                </a:cxn>
                <a:cxn ang="0">
                  <a:pos x="30" y="47"/>
                </a:cxn>
                <a:cxn ang="0">
                  <a:pos x="27" y="43"/>
                </a:cxn>
                <a:cxn ang="0">
                  <a:pos x="25" y="34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3" y="19"/>
                </a:cxn>
                <a:cxn ang="0">
                  <a:pos x="7" y="20"/>
                </a:cxn>
                <a:cxn ang="0">
                  <a:pos x="14" y="20"/>
                </a:cxn>
                <a:cxn ang="0">
                  <a:pos x="25" y="15"/>
                </a:cxn>
                <a:cxn ang="0">
                  <a:pos x="29" y="13"/>
                </a:cxn>
                <a:cxn ang="0">
                  <a:pos x="59" y="14"/>
                </a:cxn>
                <a:cxn ang="0">
                  <a:pos x="68" y="12"/>
                </a:cxn>
                <a:cxn ang="0">
                  <a:pos x="79" y="7"/>
                </a:cxn>
                <a:cxn ang="0">
                  <a:pos x="92" y="1"/>
                </a:cxn>
                <a:cxn ang="0">
                  <a:pos x="116" y="1"/>
                </a:cxn>
                <a:cxn ang="0">
                  <a:pos x="119" y="0"/>
                </a:cxn>
                <a:cxn ang="0">
                  <a:pos x="169" y="0"/>
                </a:cxn>
              </a:cxnLst>
              <a:rect l="0" t="0" r="r" b="b"/>
              <a:pathLst>
                <a:path w="173" h="99">
                  <a:moveTo>
                    <a:pt x="169" y="0"/>
                  </a:moveTo>
                  <a:lnTo>
                    <a:pt x="169" y="7"/>
                  </a:lnTo>
                  <a:lnTo>
                    <a:pt x="173" y="14"/>
                  </a:lnTo>
                  <a:lnTo>
                    <a:pt x="173" y="18"/>
                  </a:lnTo>
                  <a:lnTo>
                    <a:pt x="170" y="24"/>
                  </a:lnTo>
                  <a:lnTo>
                    <a:pt x="168" y="25"/>
                  </a:lnTo>
                  <a:lnTo>
                    <a:pt x="162" y="25"/>
                  </a:lnTo>
                  <a:lnTo>
                    <a:pt x="160" y="27"/>
                  </a:lnTo>
                  <a:lnTo>
                    <a:pt x="158" y="30"/>
                  </a:lnTo>
                  <a:lnTo>
                    <a:pt x="164" y="34"/>
                  </a:lnTo>
                  <a:lnTo>
                    <a:pt x="167" y="39"/>
                  </a:lnTo>
                  <a:lnTo>
                    <a:pt x="168" y="57"/>
                  </a:lnTo>
                  <a:lnTo>
                    <a:pt x="162" y="57"/>
                  </a:lnTo>
                  <a:lnTo>
                    <a:pt x="158" y="60"/>
                  </a:lnTo>
                  <a:lnTo>
                    <a:pt x="138" y="60"/>
                  </a:lnTo>
                  <a:lnTo>
                    <a:pt x="121" y="67"/>
                  </a:lnTo>
                  <a:lnTo>
                    <a:pt x="114" y="73"/>
                  </a:lnTo>
                  <a:lnTo>
                    <a:pt x="110" y="81"/>
                  </a:lnTo>
                  <a:lnTo>
                    <a:pt x="106" y="89"/>
                  </a:lnTo>
                  <a:lnTo>
                    <a:pt x="104" y="93"/>
                  </a:lnTo>
                  <a:lnTo>
                    <a:pt x="99" y="97"/>
                  </a:lnTo>
                  <a:lnTo>
                    <a:pt x="93" y="99"/>
                  </a:lnTo>
                  <a:lnTo>
                    <a:pt x="93" y="95"/>
                  </a:lnTo>
                  <a:lnTo>
                    <a:pt x="94" y="93"/>
                  </a:lnTo>
                  <a:lnTo>
                    <a:pt x="86" y="94"/>
                  </a:lnTo>
                  <a:lnTo>
                    <a:pt x="81" y="93"/>
                  </a:lnTo>
                  <a:lnTo>
                    <a:pt x="76" y="87"/>
                  </a:lnTo>
                  <a:lnTo>
                    <a:pt x="74" y="79"/>
                  </a:lnTo>
                  <a:lnTo>
                    <a:pt x="77" y="70"/>
                  </a:lnTo>
                  <a:lnTo>
                    <a:pt x="72" y="58"/>
                  </a:lnTo>
                  <a:lnTo>
                    <a:pt x="79" y="54"/>
                  </a:lnTo>
                  <a:lnTo>
                    <a:pt x="84" y="51"/>
                  </a:lnTo>
                  <a:lnTo>
                    <a:pt x="103" y="50"/>
                  </a:lnTo>
                  <a:lnTo>
                    <a:pt x="104" y="45"/>
                  </a:lnTo>
                  <a:lnTo>
                    <a:pt x="81" y="47"/>
                  </a:lnTo>
                  <a:lnTo>
                    <a:pt x="72" y="50"/>
                  </a:lnTo>
                  <a:lnTo>
                    <a:pt x="59" y="57"/>
                  </a:lnTo>
                  <a:lnTo>
                    <a:pt x="51" y="58"/>
                  </a:lnTo>
                  <a:lnTo>
                    <a:pt x="47" y="57"/>
                  </a:lnTo>
                  <a:lnTo>
                    <a:pt x="46" y="49"/>
                  </a:lnTo>
                  <a:lnTo>
                    <a:pt x="40" y="50"/>
                  </a:lnTo>
                  <a:lnTo>
                    <a:pt x="30" y="47"/>
                  </a:lnTo>
                  <a:lnTo>
                    <a:pt x="27" y="43"/>
                  </a:lnTo>
                  <a:lnTo>
                    <a:pt x="25" y="34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5" y="15"/>
                  </a:lnTo>
                  <a:lnTo>
                    <a:pt x="29" y="13"/>
                  </a:lnTo>
                  <a:lnTo>
                    <a:pt x="59" y="14"/>
                  </a:lnTo>
                  <a:lnTo>
                    <a:pt x="68" y="12"/>
                  </a:lnTo>
                  <a:lnTo>
                    <a:pt x="79" y="7"/>
                  </a:lnTo>
                  <a:lnTo>
                    <a:pt x="92" y="1"/>
                  </a:lnTo>
                  <a:lnTo>
                    <a:pt x="116" y="1"/>
                  </a:lnTo>
                  <a:lnTo>
                    <a:pt x="119" y="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Liberia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gray">
            <a:xfrm>
              <a:off x="4158765" y="4409709"/>
              <a:ext cx="105327" cy="107668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0" y="77"/>
                </a:cxn>
                <a:cxn ang="0">
                  <a:pos x="13" y="71"/>
                </a:cxn>
                <a:cxn ang="0">
                  <a:pos x="19" y="68"/>
                </a:cxn>
                <a:cxn ang="0">
                  <a:pos x="31" y="57"/>
                </a:cxn>
                <a:cxn ang="0">
                  <a:pos x="41" y="49"/>
                </a:cxn>
                <a:cxn ang="0">
                  <a:pos x="47" y="44"/>
                </a:cxn>
                <a:cxn ang="0">
                  <a:pos x="51" y="27"/>
                </a:cxn>
                <a:cxn ang="0">
                  <a:pos x="58" y="19"/>
                </a:cxn>
                <a:cxn ang="0">
                  <a:pos x="68" y="17"/>
                </a:cxn>
                <a:cxn ang="0">
                  <a:pos x="65" y="8"/>
                </a:cxn>
                <a:cxn ang="0">
                  <a:pos x="71" y="2"/>
                </a:cxn>
                <a:cxn ang="0">
                  <a:pos x="79" y="1"/>
                </a:cxn>
                <a:cxn ang="0">
                  <a:pos x="86" y="6"/>
                </a:cxn>
                <a:cxn ang="0">
                  <a:pos x="97" y="1"/>
                </a:cxn>
                <a:cxn ang="0">
                  <a:pos x="100" y="3"/>
                </a:cxn>
                <a:cxn ang="0">
                  <a:pos x="110" y="12"/>
                </a:cxn>
                <a:cxn ang="0">
                  <a:pos x="114" y="25"/>
                </a:cxn>
                <a:cxn ang="0">
                  <a:pos x="118" y="41"/>
                </a:cxn>
                <a:cxn ang="0">
                  <a:pos x="114" y="60"/>
                </a:cxn>
                <a:cxn ang="0">
                  <a:pos x="110" y="65"/>
                </a:cxn>
                <a:cxn ang="0">
                  <a:pos x="116" y="66"/>
                </a:cxn>
                <a:cxn ang="0">
                  <a:pos x="122" y="64"/>
                </a:cxn>
                <a:cxn ang="0">
                  <a:pos x="132" y="75"/>
                </a:cxn>
                <a:cxn ang="0">
                  <a:pos x="139" y="71"/>
                </a:cxn>
                <a:cxn ang="0">
                  <a:pos x="148" y="66"/>
                </a:cxn>
                <a:cxn ang="0">
                  <a:pos x="153" y="51"/>
                </a:cxn>
                <a:cxn ang="0">
                  <a:pos x="162" y="50"/>
                </a:cxn>
                <a:cxn ang="0">
                  <a:pos x="167" y="61"/>
                </a:cxn>
                <a:cxn ang="0">
                  <a:pos x="171" y="71"/>
                </a:cxn>
                <a:cxn ang="0">
                  <a:pos x="173" y="76"/>
                </a:cxn>
                <a:cxn ang="0">
                  <a:pos x="175" y="95"/>
                </a:cxn>
                <a:cxn ang="0">
                  <a:pos x="165" y="105"/>
                </a:cxn>
                <a:cxn ang="0">
                  <a:pos x="161" y="113"/>
                </a:cxn>
                <a:cxn ang="0">
                  <a:pos x="165" y="115"/>
                </a:cxn>
                <a:cxn ang="0">
                  <a:pos x="170" y="116"/>
                </a:cxn>
                <a:cxn ang="0">
                  <a:pos x="176" y="118"/>
                </a:cxn>
                <a:cxn ang="0">
                  <a:pos x="193" y="123"/>
                </a:cxn>
                <a:cxn ang="0">
                  <a:pos x="199" y="130"/>
                </a:cxn>
                <a:cxn ang="0">
                  <a:pos x="202" y="135"/>
                </a:cxn>
                <a:cxn ang="0">
                  <a:pos x="207" y="143"/>
                </a:cxn>
                <a:cxn ang="0">
                  <a:pos x="218" y="150"/>
                </a:cxn>
                <a:cxn ang="0">
                  <a:pos x="224" y="153"/>
                </a:cxn>
                <a:cxn ang="0">
                  <a:pos x="227" y="164"/>
                </a:cxn>
                <a:cxn ang="0">
                  <a:pos x="227" y="177"/>
                </a:cxn>
                <a:cxn ang="0">
                  <a:pos x="223" y="178"/>
                </a:cxn>
                <a:cxn ang="0">
                  <a:pos x="221" y="189"/>
                </a:cxn>
                <a:cxn ang="0">
                  <a:pos x="218" y="191"/>
                </a:cxn>
                <a:cxn ang="0">
                  <a:pos x="216" y="201"/>
                </a:cxn>
                <a:cxn ang="0">
                  <a:pos x="196" y="224"/>
                </a:cxn>
                <a:cxn ang="0">
                  <a:pos x="186" y="217"/>
                </a:cxn>
                <a:cxn ang="0">
                  <a:pos x="169" y="215"/>
                </a:cxn>
                <a:cxn ang="0">
                  <a:pos x="154" y="206"/>
                </a:cxn>
                <a:cxn ang="0">
                  <a:pos x="133" y="193"/>
                </a:cxn>
                <a:cxn ang="0">
                  <a:pos x="105" y="169"/>
                </a:cxn>
                <a:cxn ang="0">
                  <a:pos x="64" y="135"/>
                </a:cxn>
                <a:cxn ang="0">
                  <a:pos x="49" y="129"/>
                </a:cxn>
                <a:cxn ang="0">
                  <a:pos x="28" y="109"/>
                </a:cxn>
                <a:cxn ang="0">
                  <a:pos x="16" y="103"/>
                </a:cxn>
                <a:cxn ang="0">
                  <a:pos x="15" y="95"/>
                </a:cxn>
                <a:cxn ang="0">
                  <a:pos x="3" y="88"/>
                </a:cxn>
                <a:cxn ang="0">
                  <a:pos x="3" y="87"/>
                </a:cxn>
              </a:cxnLst>
              <a:rect l="0" t="0" r="r" b="b"/>
              <a:pathLst>
                <a:path w="227" h="228">
                  <a:moveTo>
                    <a:pt x="3" y="86"/>
                  </a:moveTo>
                  <a:lnTo>
                    <a:pt x="4" y="86"/>
                  </a:lnTo>
                  <a:lnTo>
                    <a:pt x="9" y="83"/>
                  </a:lnTo>
                  <a:lnTo>
                    <a:pt x="10" y="77"/>
                  </a:lnTo>
                  <a:lnTo>
                    <a:pt x="13" y="76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1" y="49"/>
                  </a:lnTo>
                  <a:lnTo>
                    <a:pt x="44" y="49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1" y="27"/>
                  </a:lnTo>
                  <a:lnTo>
                    <a:pt x="53" y="25"/>
                  </a:lnTo>
                  <a:lnTo>
                    <a:pt x="58" y="19"/>
                  </a:lnTo>
                  <a:lnTo>
                    <a:pt x="68" y="18"/>
                  </a:lnTo>
                  <a:lnTo>
                    <a:pt x="68" y="17"/>
                  </a:lnTo>
                  <a:lnTo>
                    <a:pt x="64" y="13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1" y="2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7" y="1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2" y="7"/>
                  </a:lnTo>
                  <a:lnTo>
                    <a:pt x="110" y="12"/>
                  </a:lnTo>
                  <a:lnTo>
                    <a:pt x="110" y="19"/>
                  </a:lnTo>
                  <a:lnTo>
                    <a:pt x="114" y="25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7" y="56"/>
                  </a:lnTo>
                  <a:lnTo>
                    <a:pt x="114" y="60"/>
                  </a:lnTo>
                  <a:lnTo>
                    <a:pt x="111" y="62"/>
                  </a:lnTo>
                  <a:lnTo>
                    <a:pt x="110" y="65"/>
                  </a:lnTo>
                  <a:lnTo>
                    <a:pt x="111" y="66"/>
                  </a:lnTo>
                  <a:lnTo>
                    <a:pt x="116" y="66"/>
                  </a:lnTo>
                  <a:lnTo>
                    <a:pt x="119" y="62"/>
                  </a:lnTo>
                  <a:lnTo>
                    <a:pt x="122" y="64"/>
                  </a:lnTo>
                  <a:lnTo>
                    <a:pt x="127" y="67"/>
                  </a:lnTo>
                  <a:lnTo>
                    <a:pt x="132" y="75"/>
                  </a:lnTo>
                  <a:lnTo>
                    <a:pt x="137" y="73"/>
                  </a:lnTo>
                  <a:lnTo>
                    <a:pt x="139" y="71"/>
                  </a:lnTo>
                  <a:lnTo>
                    <a:pt x="146" y="70"/>
                  </a:lnTo>
                  <a:lnTo>
                    <a:pt x="148" y="66"/>
                  </a:lnTo>
                  <a:lnTo>
                    <a:pt x="153" y="60"/>
                  </a:lnTo>
                  <a:lnTo>
                    <a:pt x="153" y="51"/>
                  </a:lnTo>
                  <a:lnTo>
                    <a:pt x="156" y="49"/>
                  </a:lnTo>
                  <a:lnTo>
                    <a:pt x="162" y="50"/>
                  </a:lnTo>
                  <a:lnTo>
                    <a:pt x="166" y="56"/>
                  </a:lnTo>
                  <a:lnTo>
                    <a:pt x="167" y="61"/>
                  </a:lnTo>
                  <a:lnTo>
                    <a:pt x="169" y="70"/>
                  </a:lnTo>
                  <a:lnTo>
                    <a:pt x="171" y="71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8" y="80"/>
                  </a:lnTo>
                  <a:lnTo>
                    <a:pt x="175" y="95"/>
                  </a:lnTo>
                  <a:lnTo>
                    <a:pt x="173" y="98"/>
                  </a:lnTo>
                  <a:lnTo>
                    <a:pt x="165" y="105"/>
                  </a:lnTo>
                  <a:lnTo>
                    <a:pt x="161" y="111"/>
                  </a:lnTo>
                  <a:lnTo>
                    <a:pt x="161" y="113"/>
                  </a:lnTo>
                  <a:lnTo>
                    <a:pt x="164" y="113"/>
                  </a:lnTo>
                  <a:lnTo>
                    <a:pt x="165" y="115"/>
                  </a:lnTo>
                  <a:lnTo>
                    <a:pt x="169" y="114"/>
                  </a:lnTo>
                  <a:lnTo>
                    <a:pt x="170" y="116"/>
                  </a:lnTo>
                  <a:lnTo>
                    <a:pt x="172" y="118"/>
                  </a:lnTo>
                  <a:lnTo>
                    <a:pt x="176" y="118"/>
                  </a:lnTo>
                  <a:lnTo>
                    <a:pt x="183" y="123"/>
                  </a:lnTo>
                  <a:lnTo>
                    <a:pt x="193" y="123"/>
                  </a:lnTo>
                  <a:lnTo>
                    <a:pt x="196" y="123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2" y="135"/>
                  </a:lnTo>
                  <a:lnTo>
                    <a:pt x="205" y="140"/>
                  </a:lnTo>
                  <a:lnTo>
                    <a:pt x="207" y="143"/>
                  </a:lnTo>
                  <a:lnTo>
                    <a:pt x="213" y="145"/>
                  </a:lnTo>
                  <a:lnTo>
                    <a:pt x="218" y="150"/>
                  </a:lnTo>
                  <a:lnTo>
                    <a:pt x="224" y="148"/>
                  </a:lnTo>
                  <a:lnTo>
                    <a:pt x="224" y="153"/>
                  </a:lnTo>
                  <a:lnTo>
                    <a:pt x="226" y="158"/>
                  </a:lnTo>
                  <a:lnTo>
                    <a:pt x="227" y="164"/>
                  </a:lnTo>
                  <a:lnTo>
                    <a:pt x="225" y="172"/>
                  </a:lnTo>
                  <a:lnTo>
                    <a:pt x="227" y="177"/>
                  </a:lnTo>
                  <a:lnTo>
                    <a:pt x="227" y="178"/>
                  </a:lnTo>
                  <a:lnTo>
                    <a:pt x="223" y="178"/>
                  </a:lnTo>
                  <a:lnTo>
                    <a:pt x="221" y="181"/>
                  </a:lnTo>
                  <a:lnTo>
                    <a:pt x="221" y="189"/>
                  </a:lnTo>
                  <a:lnTo>
                    <a:pt x="218" y="189"/>
                  </a:lnTo>
                  <a:lnTo>
                    <a:pt x="218" y="191"/>
                  </a:lnTo>
                  <a:lnTo>
                    <a:pt x="218" y="196"/>
                  </a:lnTo>
                  <a:lnTo>
                    <a:pt x="216" y="201"/>
                  </a:lnTo>
                  <a:lnTo>
                    <a:pt x="218" y="228"/>
                  </a:lnTo>
                  <a:lnTo>
                    <a:pt x="196" y="224"/>
                  </a:lnTo>
                  <a:lnTo>
                    <a:pt x="189" y="220"/>
                  </a:lnTo>
                  <a:lnTo>
                    <a:pt x="186" y="217"/>
                  </a:lnTo>
                  <a:lnTo>
                    <a:pt x="180" y="217"/>
                  </a:lnTo>
                  <a:lnTo>
                    <a:pt x="169" y="215"/>
                  </a:lnTo>
                  <a:lnTo>
                    <a:pt x="160" y="210"/>
                  </a:lnTo>
                  <a:lnTo>
                    <a:pt x="154" y="206"/>
                  </a:lnTo>
                  <a:lnTo>
                    <a:pt x="144" y="201"/>
                  </a:lnTo>
                  <a:lnTo>
                    <a:pt x="133" y="193"/>
                  </a:lnTo>
                  <a:lnTo>
                    <a:pt x="119" y="188"/>
                  </a:lnTo>
                  <a:lnTo>
                    <a:pt x="105" y="169"/>
                  </a:lnTo>
                  <a:lnTo>
                    <a:pt x="69" y="141"/>
                  </a:lnTo>
                  <a:lnTo>
                    <a:pt x="64" y="135"/>
                  </a:lnTo>
                  <a:lnTo>
                    <a:pt x="59" y="131"/>
                  </a:lnTo>
                  <a:lnTo>
                    <a:pt x="49" y="129"/>
                  </a:lnTo>
                  <a:lnTo>
                    <a:pt x="36" y="123"/>
                  </a:lnTo>
                  <a:lnTo>
                    <a:pt x="28" y="109"/>
                  </a:lnTo>
                  <a:lnTo>
                    <a:pt x="19" y="105"/>
                  </a:lnTo>
                  <a:lnTo>
                    <a:pt x="16" y="103"/>
                  </a:lnTo>
                  <a:lnTo>
                    <a:pt x="16" y="98"/>
                  </a:lnTo>
                  <a:lnTo>
                    <a:pt x="15" y="95"/>
                  </a:lnTo>
                  <a:lnTo>
                    <a:pt x="4" y="92"/>
                  </a:lnTo>
                  <a:lnTo>
                    <a:pt x="3" y="88"/>
                  </a:lnTo>
                  <a:lnTo>
                    <a:pt x="0" y="88"/>
                  </a:lnTo>
                  <a:lnTo>
                    <a:pt x="3" y="87"/>
                  </a:lnTo>
                  <a:lnTo>
                    <a:pt x="3" y="8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Nigeria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gray">
            <a:xfrm>
              <a:off x="4521558" y="4271613"/>
              <a:ext cx="301937" cy="250444"/>
            </a:xfrm>
            <a:custGeom>
              <a:avLst/>
              <a:gdLst/>
              <a:ahLst/>
              <a:cxnLst>
                <a:cxn ang="0">
                  <a:pos x="48" y="85"/>
                </a:cxn>
                <a:cxn ang="0">
                  <a:pos x="55" y="67"/>
                </a:cxn>
                <a:cxn ang="0">
                  <a:pos x="75" y="43"/>
                </a:cxn>
                <a:cxn ang="0">
                  <a:pos x="96" y="9"/>
                </a:cxn>
                <a:cxn ang="0">
                  <a:pos x="139" y="3"/>
                </a:cxn>
                <a:cxn ang="0">
                  <a:pos x="199" y="20"/>
                </a:cxn>
                <a:cxn ang="0">
                  <a:pos x="233" y="48"/>
                </a:cxn>
                <a:cxn ang="0">
                  <a:pos x="264" y="30"/>
                </a:cxn>
                <a:cxn ang="0">
                  <a:pos x="303" y="37"/>
                </a:cxn>
                <a:cxn ang="0">
                  <a:pos x="362" y="58"/>
                </a:cxn>
                <a:cxn ang="0">
                  <a:pos x="406" y="32"/>
                </a:cxn>
                <a:cxn ang="0">
                  <a:pos x="459" y="30"/>
                </a:cxn>
                <a:cxn ang="0">
                  <a:pos x="496" y="26"/>
                </a:cxn>
                <a:cxn ang="0">
                  <a:pos x="517" y="36"/>
                </a:cxn>
                <a:cxn ang="0">
                  <a:pos x="544" y="22"/>
                </a:cxn>
                <a:cxn ang="0">
                  <a:pos x="558" y="15"/>
                </a:cxn>
                <a:cxn ang="0">
                  <a:pos x="571" y="3"/>
                </a:cxn>
                <a:cxn ang="0">
                  <a:pos x="581" y="20"/>
                </a:cxn>
                <a:cxn ang="0">
                  <a:pos x="604" y="43"/>
                </a:cxn>
                <a:cxn ang="0">
                  <a:pos x="624" y="76"/>
                </a:cxn>
                <a:cxn ang="0">
                  <a:pos x="639" y="84"/>
                </a:cxn>
                <a:cxn ang="0">
                  <a:pos x="642" y="119"/>
                </a:cxn>
                <a:cxn ang="0">
                  <a:pos x="604" y="142"/>
                </a:cxn>
                <a:cxn ang="0">
                  <a:pos x="587" y="159"/>
                </a:cxn>
                <a:cxn ang="0">
                  <a:pos x="567" y="207"/>
                </a:cxn>
                <a:cxn ang="0">
                  <a:pos x="554" y="257"/>
                </a:cxn>
                <a:cxn ang="0">
                  <a:pos x="549" y="280"/>
                </a:cxn>
                <a:cxn ang="0">
                  <a:pos x="517" y="315"/>
                </a:cxn>
                <a:cxn ang="0">
                  <a:pos x="501" y="360"/>
                </a:cxn>
                <a:cxn ang="0">
                  <a:pos x="478" y="406"/>
                </a:cxn>
                <a:cxn ang="0">
                  <a:pos x="447" y="401"/>
                </a:cxn>
                <a:cxn ang="0">
                  <a:pos x="440" y="392"/>
                </a:cxn>
                <a:cxn ang="0">
                  <a:pos x="392" y="386"/>
                </a:cxn>
                <a:cxn ang="0">
                  <a:pos x="371" y="403"/>
                </a:cxn>
                <a:cxn ang="0">
                  <a:pos x="344" y="427"/>
                </a:cxn>
                <a:cxn ang="0">
                  <a:pos x="330" y="472"/>
                </a:cxn>
                <a:cxn ang="0">
                  <a:pos x="313" y="497"/>
                </a:cxn>
                <a:cxn ang="0">
                  <a:pos x="304" y="497"/>
                </a:cxn>
                <a:cxn ang="0">
                  <a:pos x="276" y="516"/>
                </a:cxn>
                <a:cxn ang="0">
                  <a:pos x="237" y="515"/>
                </a:cxn>
                <a:cxn ang="0">
                  <a:pos x="227" y="524"/>
                </a:cxn>
                <a:cxn ang="0">
                  <a:pos x="216" y="522"/>
                </a:cxn>
                <a:cxn ang="0">
                  <a:pos x="193" y="532"/>
                </a:cxn>
                <a:cxn ang="0">
                  <a:pos x="180" y="524"/>
                </a:cxn>
                <a:cxn ang="0">
                  <a:pos x="151" y="500"/>
                </a:cxn>
                <a:cxn ang="0">
                  <a:pos x="151" y="467"/>
                </a:cxn>
                <a:cxn ang="0">
                  <a:pos x="136" y="454"/>
                </a:cxn>
                <a:cxn ang="0">
                  <a:pos x="126" y="444"/>
                </a:cxn>
                <a:cxn ang="0">
                  <a:pos x="96" y="417"/>
                </a:cxn>
                <a:cxn ang="0">
                  <a:pos x="5" y="417"/>
                </a:cxn>
                <a:cxn ang="0">
                  <a:pos x="1" y="366"/>
                </a:cxn>
                <a:cxn ang="0">
                  <a:pos x="6" y="295"/>
                </a:cxn>
                <a:cxn ang="0">
                  <a:pos x="23" y="248"/>
                </a:cxn>
                <a:cxn ang="0">
                  <a:pos x="49" y="218"/>
                </a:cxn>
                <a:cxn ang="0">
                  <a:pos x="53" y="208"/>
                </a:cxn>
                <a:cxn ang="0">
                  <a:pos x="48" y="197"/>
                </a:cxn>
                <a:cxn ang="0">
                  <a:pos x="58" y="189"/>
                </a:cxn>
                <a:cxn ang="0">
                  <a:pos x="55" y="154"/>
                </a:cxn>
                <a:cxn ang="0">
                  <a:pos x="43" y="134"/>
                </a:cxn>
              </a:cxnLst>
              <a:rect l="0" t="0" r="r" b="b"/>
              <a:pathLst>
                <a:path w="642" h="532">
                  <a:moveTo>
                    <a:pt x="49" y="117"/>
                  </a:moveTo>
                  <a:lnTo>
                    <a:pt x="50" y="110"/>
                  </a:lnTo>
                  <a:lnTo>
                    <a:pt x="48" y="85"/>
                  </a:lnTo>
                  <a:lnTo>
                    <a:pt x="49" y="76"/>
                  </a:lnTo>
                  <a:lnTo>
                    <a:pt x="51" y="72"/>
                  </a:lnTo>
                  <a:lnTo>
                    <a:pt x="55" y="67"/>
                  </a:lnTo>
                  <a:lnTo>
                    <a:pt x="62" y="63"/>
                  </a:lnTo>
                  <a:lnTo>
                    <a:pt x="67" y="57"/>
                  </a:lnTo>
                  <a:lnTo>
                    <a:pt x="75" y="43"/>
                  </a:lnTo>
                  <a:lnTo>
                    <a:pt x="77" y="25"/>
                  </a:lnTo>
                  <a:lnTo>
                    <a:pt x="78" y="21"/>
                  </a:lnTo>
                  <a:lnTo>
                    <a:pt x="96" y="9"/>
                  </a:lnTo>
                  <a:lnTo>
                    <a:pt x="115" y="4"/>
                  </a:lnTo>
                  <a:lnTo>
                    <a:pt x="133" y="4"/>
                  </a:lnTo>
                  <a:lnTo>
                    <a:pt x="139" y="3"/>
                  </a:lnTo>
                  <a:lnTo>
                    <a:pt x="147" y="0"/>
                  </a:lnTo>
                  <a:lnTo>
                    <a:pt x="162" y="2"/>
                  </a:lnTo>
                  <a:lnTo>
                    <a:pt x="199" y="20"/>
                  </a:lnTo>
                  <a:lnTo>
                    <a:pt x="221" y="41"/>
                  </a:lnTo>
                  <a:lnTo>
                    <a:pt x="228" y="46"/>
                  </a:lnTo>
                  <a:lnTo>
                    <a:pt x="233" y="48"/>
                  </a:lnTo>
                  <a:lnTo>
                    <a:pt x="242" y="48"/>
                  </a:lnTo>
                  <a:lnTo>
                    <a:pt x="248" y="38"/>
                  </a:lnTo>
                  <a:lnTo>
                    <a:pt x="264" y="30"/>
                  </a:lnTo>
                  <a:lnTo>
                    <a:pt x="274" y="27"/>
                  </a:lnTo>
                  <a:lnTo>
                    <a:pt x="286" y="27"/>
                  </a:lnTo>
                  <a:lnTo>
                    <a:pt x="303" y="37"/>
                  </a:lnTo>
                  <a:lnTo>
                    <a:pt x="327" y="52"/>
                  </a:lnTo>
                  <a:lnTo>
                    <a:pt x="339" y="56"/>
                  </a:lnTo>
                  <a:lnTo>
                    <a:pt x="362" y="58"/>
                  </a:lnTo>
                  <a:lnTo>
                    <a:pt x="375" y="57"/>
                  </a:lnTo>
                  <a:lnTo>
                    <a:pt x="389" y="47"/>
                  </a:lnTo>
                  <a:lnTo>
                    <a:pt x="406" y="32"/>
                  </a:lnTo>
                  <a:lnTo>
                    <a:pt x="415" y="27"/>
                  </a:lnTo>
                  <a:lnTo>
                    <a:pt x="441" y="27"/>
                  </a:lnTo>
                  <a:lnTo>
                    <a:pt x="459" y="30"/>
                  </a:lnTo>
                  <a:lnTo>
                    <a:pt x="469" y="26"/>
                  </a:lnTo>
                  <a:lnTo>
                    <a:pt x="489" y="24"/>
                  </a:lnTo>
                  <a:lnTo>
                    <a:pt x="496" y="26"/>
                  </a:lnTo>
                  <a:lnTo>
                    <a:pt x="503" y="30"/>
                  </a:lnTo>
                  <a:lnTo>
                    <a:pt x="511" y="32"/>
                  </a:lnTo>
                  <a:lnTo>
                    <a:pt x="517" y="36"/>
                  </a:lnTo>
                  <a:lnTo>
                    <a:pt x="528" y="36"/>
                  </a:lnTo>
                  <a:lnTo>
                    <a:pt x="534" y="32"/>
                  </a:lnTo>
                  <a:lnTo>
                    <a:pt x="544" y="22"/>
                  </a:lnTo>
                  <a:lnTo>
                    <a:pt x="544" y="21"/>
                  </a:lnTo>
                  <a:lnTo>
                    <a:pt x="550" y="16"/>
                  </a:lnTo>
                  <a:lnTo>
                    <a:pt x="558" y="15"/>
                  </a:lnTo>
                  <a:lnTo>
                    <a:pt x="564" y="15"/>
                  </a:lnTo>
                  <a:lnTo>
                    <a:pt x="570" y="3"/>
                  </a:lnTo>
                  <a:lnTo>
                    <a:pt x="571" y="3"/>
                  </a:lnTo>
                  <a:lnTo>
                    <a:pt x="574" y="0"/>
                  </a:lnTo>
                  <a:lnTo>
                    <a:pt x="577" y="11"/>
                  </a:lnTo>
                  <a:lnTo>
                    <a:pt x="581" y="20"/>
                  </a:lnTo>
                  <a:lnTo>
                    <a:pt x="588" y="30"/>
                  </a:lnTo>
                  <a:lnTo>
                    <a:pt x="599" y="36"/>
                  </a:lnTo>
                  <a:lnTo>
                    <a:pt x="604" y="43"/>
                  </a:lnTo>
                  <a:lnTo>
                    <a:pt x="613" y="65"/>
                  </a:lnTo>
                  <a:lnTo>
                    <a:pt x="623" y="73"/>
                  </a:lnTo>
                  <a:lnTo>
                    <a:pt x="624" y="76"/>
                  </a:lnTo>
                  <a:lnTo>
                    <a:pt x="635" y="80"/>
                  </a:lnTo>
                  <a:lnTo>
                    <a:pt x="636" y="81"/>
                  </a:lnTo>
                  <a:lnTo>
                    <a:pt x="639" y="84"/>
                  </a:lnTo>
                  <a:lnTo>
                    <a:pt x="641" y="89"/>
                  </a:lnTo>
                  <a:lnTo>
                    <a:pt x="640" y="106"/>
                  </a:lnTo>
                  <a:lnTo>
                    <a:pt x="642" y="119"/>
                  </a:lnTo>
                  <a:lnTo>
                    <a:pt x="623" y="132"/>
                  </a:lnTo>
                  <a:lnTo>
                    <a:pt x="620" y="135"/>
                  </a:lnTo>
                  <a:lnTo>
                    <a:pt x="604" y="142"/>
                  </a:lnTo>
                  <a:lnTo>
                    <a:pt x="601" y="143"/>
                  </a:lnTo>
                  <a:lnTo>
                    <a:pt x="592" y="153"/>
                  </a:lnTo>
                  <a:lnTo>
                    <a:pt x="587" y="159"/>
                  </a:lnTo>
                  <a:lnTo>
                    <a:pt x="583" y="166"/>
                  </a:lnTo>
                  <a:lnTo>
                    <a:pt x="576" y="189"/>
                  </a:lnTo>
                  <a:lnTo>
                    <a:pt x="567" y="207"/>
                  </a:lnTo>
                  <a:lnTo>
                    <a:pt x="564" y="218"/>
                  </a:lnTo>
                  <a:lnTo>
                    <a:pt x="562" y="229"/>
                  </a:lnTo>
                  <a:lnTo>
                    <a:pt x="554" y="257"/>
                  </a:lnTo>
                  <a:lnTo>
                    <a:pt x="553" y="269"/>
                  </a:lnTo>
                  <a:lnTo>
                    <a:pt x="551" y="275"/>
                  </a:lnTo>
                  <a:lnTo>
                    <a:pt x="549" y="280"/>
                  </a:lnTo>
                  <a:lnTo>
                    <a:pt x="534" y="287"/>
                  </a:lnTo>
                  <a:lnTo>
                    <a:pt x="523" y="299"/>
                  </a:lnTo>
                  <a:lnTo>
                    <a:pt x="517" y="315"/>
                  </a:lnTo>
                  <a:lnTo>
                    <a:pt x="513" y="331"/>
                  </a:lnTo>
                  <a:lnTo>
                    <a:pt x="511" y="338"/>
                  </a:lnTo>
                  <a:lnTo>
                    <a:pt x="501" y="360"/>
                  </a:lnTo>
                  <a:lnTo>
                    <a:pt x="483" y="391"/>
                  </a:lnTo>
                  <a:lnTo>
                    <a:pt x="481" y="400"/>
                  </a:lnTo>
                  <a:lnTo>
                    <a:pt x="478" y="406"/>
                  </a:lnTo>
                  <a:lnTo>
                    <a:pt x="469" y="409"/>
                  </a:lnTo>
                  <a:lnTo>
                    <a:pt x="456" y="408"/>
                  </a:lnTo>
                  <a:lnTo>
                    <a:pt x="447" y="401"/>
                  </a:lnTo>
                  <a:lnTo>
                    <a:pt x="443" y="398"/>
                  </a:lnTo>
                  <a:lnTo>
                    <a:pt x="443" y="397"/>
                  </a:lnTo>
                  <a:lnTo>
                    <a:pt x="440" y="392"/>
                  </a:lnTo>
                  <a:lnTo>
                    <a:pt x="429" y="382"/>
                  </a:lnTo>
                  <a:lnTo>
                    <a:pt x="414" y="381"/>
                  </a:lnTo>
                  <a:lnTo>
                    <a:pt x="392" y="386"/>
                  </a:lnTo>
                  <a:lnTo>
                    <a:pt x="377" y="386"/>
                  </a:lnTo>
                  <a:lnTo>
                    <a:pt x="375" y="386"/>
                  </a:lnTo>
                  <a:lnTo>
                    <a:pt x="371" y="403"/>
                  </a:lnTo>
                  <a:lnTo>
                    <a:pt x="360" y="408"/>
                  </a:lnTo>
                  <a:lnTo>
                    <a:pt x="352" y="416"/>
                  </a:lnTo>
                  <a:lnTo>
                    <a:pt x="344" y="427"/>
                  </a:lnTo>
                  <a:lnTo>
                    <a:pt x="335" y="443"/>
                  </a:lnTo>
                  <a:lnTo>
                    <a:pt x="332" y="458"/>
                  </a:lnTo>
                  <a:lnTo>
                    <a:pt x="330" y="472"/>
                  </a:lnTo>
                  <a:lnTo>
                    <a:pt x="327" y="481"/>
                  </a:lnTo>
                  <a:lnTo>
                    <a:pt x="320" y="490"/>
                  </a:lnTo>
                  <a:lnTo>
                    <a:pt x="313" y="497"/>
                  </a:lnTo>
                  <a:lnTo>
                    <a:pt x="313" y="504"/>
                  </a:lnTo>
                  <a:lnTo>
                    <a:pt x="309" y="498"/>
                  </a:lnTo>
                  <a:lnTo>
                    <a:pt x="304" y="497"/>
                  </a:lnTo>
                  <a:lnTo>
                    <a:pt x="301" y="505"/>
                  </a:lnTo>
                  <a:lnTo>
                    <a:pt x="300" y="517"/>
                  </a:lnTo>
                  <a:lnTo>
                    <a:pt x="276" y="516"/>
                  </a:lnTo>
                  <a:lnTo>
                    <a:pt x="265" y="517"/>
                  </a:lnTo>
                  <a:lnTo>
                    <a:pt x="242" y="508"/>
                  </a:lnTo>
                  <a:lnTo>
                    <a:pt x="237" y="515"/>
                  </a:lnTo>
                  <a:lnTo>
                    <a:pt x="234" y="516"/>
                  </a:lnTo>
                  <a:lnTo>
                    <a:pt x="231" y="521"/>
                  </a:lnTo>
                  <a:lnTo>
                    <a:pt x="227" y="524"/>
                  </a:lnTo>
                  <a:lnTo>
                    <a:pt x="225" y="524"/>
                  </a:lnTo>
                  <a:lnTo>
                    <a:pt x="221" y="525"/>
                  </a:lnTo>
                  <a:lnTo>
                    <a:pt x="216" y="522"/>
                  </a:lnTo>
                  <a:lnTo>
                    <a:pt x="212" y="525"/>
                  </a:lnTo>
                  <a:lnTo>
                    <a:pt x="210" y="524"/>
                  </a:lnTo>
                  <a:lnTo>
                    <a:pt x="193" y="532"/>
                  </a:lnTo>
                  <a:lnTo>
                    <a:pt x="190" y="524"/>
                  </a:lnTo>
                  <a:lnTo>
                    <a:pt x="182" y="524"/>
                  </a:lnTo>
                  <a:lnTo>
                    <a:pt x="180" y="524"/>
                  </a:lnTo>
                  <a:lnTo>
                    <a:pt x="168" y="521"/>
                  </a:lnTo>
                  <a:lnTo>
                    <a:pt x="163" y="513"/>
                  </a:lnTo>
                  <a:lnTo>
                    <a:pt x="151" y="500"/>
                  </a:lnTo>
                  <a:lnTo>
                    <a:pt x="146" y="482"/>
                  </a:lnTo>
                  <a:lnTo>
                    <a:pt x="146" y="471"/>
                  </a:lnTo>
                  <a:lnTo>
                    <a:pt x="151" y="467"/>
                  </a:lnTo>
                  <a:lnTo>
                    <a:pt x="147" y="467"/>
                  </a:lnTo>
                  <a:lnTo>
                    <a:pt x="140" y="465"/>
                  </a:lnTo>
                  <a:lnTo>
                    <a:pt x="136" y="454"/>
                  </a:lnTo>
                  <a:lnTo>
                    <a:pt x="133" y="451"/>
                  </a:lnTo>
                  <a:lnTo>
                    <a:pt x="130" y="445"/>
                  </a:lnTo>
                  <a:lnTo>
                    <a:pt x="126" y="444"/>
                  </a:lnTo>
                  <a:lnTo>
                    <a:pt x="124" y="439"/>
                  </a:lnTo>
                  <a:lnTo>
                    <a:pt x="117" y="429"/>
                  </a:lnTo>
                  <a:lnTo>
                    <a:pt x="96" y="417"/>
                  </a:lnTo>
                  <a:lnTo>
                    <a:pt x="86" y="416"/>
                  </a:lnTo>
                  <a:lnTo>
                    <a:pt x="64" y="413"/>
                  </a:lnTo>
                  <a:lnTo>
                    <a:pt x="5" y="417"/>
                  </a:lnTo>
                  <a:lnTo>
                    <a:pt x="2" y="414"/>
                  </a:lnTo>
                  <a:lnTo>
                    <a:pt x="0" y="375"/>
                  </a:lnTo>
                  <a:lnTo>
                    <a:pt x="1" y="366"/>
                  </a:lnTo>
                  <a:lnTo>
                    <a:pt x="6" y="345"/>
                  </a:lnTo>
                  <a:lnTo>
                    <a:pt x="5" y="315"/>
                  </a:lnTo>
                  <a:lnTo>
                    <a:pt x="6" y="295"/>
                  </a:lnTo>
                  <a:lnTo>
                    <a:pt x="10" y="283"/>
                  </a:lnTo>
                  <a:lnTo>
                    <a:pt x="22" y="263"/>
                  </a:lnTo>
                  <a:lnTo>
                    <a:pt x="23" y="248"/>
                  </a:lnTo>
                  <a:lnTo>
                    <a:pt x="26" y="239"/>
                  </a:lnTo>
                  <a:lnTo>
                    <a:pt x="34" y="229"/>
                  </a:lnTo>
                  <a:lnTo>
                    <a:pt x="49" y="218"/>
                  </a:lnTo>
                  <a:lnTo>
                    <a:pt x="49" y="212"/>
                  </a:lnTo>
                  <a:lnTo>
                    <a:pt x="53" y="209"/>
                  </a:lnTo>
                  <a:lnTo>
                    <a:pt x="53" y="208"/>
                  </a:lnTo>
                  <a:lnTo>
                    <a:pt x="53" y="204"/>
                  </a:lnTo>
                  <a:lnTo>
                    <a:pt x="48" y="199"/>
                  </a:lnTo>
                  <a:lnTo>
                    <a:pt x="48" y="197"/>
                  </a:lnTo>
                  <a:lnTo>
                    <a:pt x="50" y="191"/>
                  </a:lnTo>
                  <a:lnTo>
                    <a:pt x="53" y="189"/>
                  </a:lnTo>
                  <a:lnTo>
                    <a:pt x="58" y="189"/>
                  </a:lnTo>
                  <a:lnTo>
                    <a:pt x="59" y="187"/>
                  </a:lnTo>
                  <a:lnTo>
                    <a:pt x="59" y="169"/>
                  </a:lnTo>
                  <a:lnTo>
                    <a:pt x="55" y="154"/>
                  </a:lnTo>
                  <a:lnTo>
                    <a:pt x="54" y="149"/>
                  </a:lnTo>
                  <a:lnTo>
                    <a:pt x="44" y="139"/>
                  </a:lnTo>
                  <a:lnTo>
                    <a:pt x="43" y="134"/>
                  </a:lnTo>
                  <a:lnTo>
                    <a:pt x="44" y="123"/>
                  </a:lnTo>
                  <a:lnTo>
                    <a:pt x="49" y="1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Congo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gray">
            <a:xfrm>
              <a:off x="4736894" y="4533761"/>
              <a:ext cx="196610" cy="224698"/>
            </a:xfrm>
            <a:custGeom>
              <a:avLst/>
              <a:gdLst/>
              <a:ahLst/>
              <a:cxnLst>
                <a:cxn ang="0">
                  <a:pos x="408" y="5"/>
                </a:cxn>
                <a:cxn ang="0">
                  <a:pos x="377" y="16"/>
                </a:cxn>
                <a:cxn ang="0">
                  <a:pos x="343" y="0"/>
                </a:cxn>
                <a:cxn ang="0">
                  <a:pos x="300" y="17"/>
                </a:cxn>
                <a:cxn ang="0">
                  <a:pos x="274" y="47"/>
                </a:cxn>
                <a:cxn ang="0">
                  <a:pos x="274" y="101"/>
                </a:cxn>
                <a:cxn ang="0">
                  <a:pos x="267" y="114"/>
                </a:cxn>
                <a:cxn ang="0">
                  <a:pos x="234" y="96"/>
                </a:cxn>
                <a:cxn ang="0">
                  <a:pos x="205" y="90"/>
                </a:cxn>
                <a:cxn ang="0">
                  <a:pos x="118" y="84"/>
                </a:cxn>
                <a:cxn ang="0">
                  <a:pos x="111" y="117"/>
                </a:cxn>
                <a:cxn ang="0">
                  <a:pos x="121" y="140"/>
                </a:cxn>
                <a:cxn ang="0">
                  <a:pos x="166" y="124"/>
                </a:cxn>
                <a:cxn ang="0">
                  <a:pos x="177" y="157"/>
                </a:cxn>
                <a:cxn ang="0">
                  <a:pos x="158" y="204"/>
                </a:cxn>
                <a:cxn ang="0">
                  <a:pos x="173" y="246"/>
                </a:cxn>
                <a:cxn ang="0">
                  <a:pos x="169" y="275"/>
                </a:cxn>
                <a:cxn ang="0">
                  <a:pos x="161" y="329"/>
                </a:cxn>
                <a:cxn ang="0">
                  <a:pos x="127" y="318"/>
                </a:cxn>
                <a:cxn ang="0">
                  <a:pos x="92" y="310"/>
                </a:cxn>
                <a:cxn ang="0">
                  <a:pos x="74" y="313"/>
                </a:cxn>
                <a:cxn ang="0">
                  <a:pos x="42" y="333"/>
                </a:cxn>
                <a:cxn ang="0">
                  <a:pos x="27" y="350"/>
                </a:cxn>
                <a:cxn ang="0">
                  <a:pos x="31" y="375"/>
                </a:cxn>
                <a:cxn ang="0">
                  <a:pos x="31" y="394"/>
                </a:cxn>
                <a:cxn ang="0">
                  <a:pos x="8" y="397"/>
                </a:cxn>
                <a:cxn ang="0">
                  <a:pos x="0" y="419"/>
                </a:cxn>
                <a:cxn ang="0">
                  <a:pos x="19" y="434"/>
                </a:cxn>
                <a:cxn ang="0">
                  <a:pos x="40" y="456"/>
                </a:cxn>
                <a:cxn ang="0">
                  <a:pos x="63" y="469"/>
                </a:cxn>
                <a:cxn ang="0">
                  <a:pos x="80" y="449"/>
                </a:cxn>
                <a:cxn ang="0">
                  <a:pos x="100" y="447"/>
                </a:cxn>
                <a:cxn ang="0">
                  <a:pos x="121" y="468"/>
                </a:cxn>
                <a:cxn ang="0">
                  <a:pos x="140" y="452"/>
                </a:cxn>
                <a:cxn ang="0">
                  <a:pos x="161" y="444"/>
                </a:cxn>
                <a:cxn ang="0">
                  <a:pos x="177" y="445"/>
                </a:cxn>
                <a:cxn ang="0">
                  <a:pos x="188" y="466"/>
                </a:cxn>
                <a:cxn ang="0">
                  <a:pos x="232" y="437"/>
                </a:cxn>
                <a:cxn ang="0">
                  <a:pos x="261" y="415"/>
                </a:cxn>
                <a:cxn ang="0">
                  <a:pos x="278" y="376"/>
                </a:cxn>
                <a:cxn ang="0">
                  <a:pos x="282" y="337"/>
                </a:cxn>
                <a:cxn ang="0">
                  <a:pos x="312" y="280"/>
                </a:cxn>
                <a:cxn ang="0">
                  <a:pos x="348" y="254"/>
                </a:cxn>
                <a:cxn ang="0">
                  <a:pos x="364" y="237"/>
                </a:cxn>
                <a:cxn ang="0">
                  <a:pos x="372" y="141"/>
                </a:cxn>
                <a:cxn ang="0">
                  <a:pos x="391" y="73"/>
                </a:cxn>
                <a:cxn ang="0">
                  <a:pos x="417" y="17"/>
                </a:cxn>
              </a:cxnLst>
              <a:rect l="0" t="0" r="r" b="b"/>
              <a:pathLst>
                <a:path w="417" h="479">
                  <a:moveTo>
                    <a:pt x="414" y="0"/>
                  </a:moveTo>
                  <a:lnTo>
                    <a:pt x="408" y="5"/>
                  </a:lnTo>
                  <a:lnTo>
                    <a:pt x="393" y="12"/>
                  </a:lnTo>
                  <a:lnTo>
                    <a:pt x="377" y="16"/>
                  </a:lnTo>
                  <a:lnTo>
                    <a:pt x="360" y="10"/>
                  </a:lnTo>
                  <a:lnTo>
                    <a:pt x="343" y="0"/>
                  </a:lnTo>
                  <a:lnTo>
                    <a:pt x="323" y="3"/>
                  </a:lnTo>
                  <a:lnTo>
                    <a:pt x="300" y="17"/>
                  </a:lnTo>
                  <a:lnTo>
                    <a:pt x="283" y="33"/>
                  </a:lnTo>
                  <a:lnTo>
                    <a:pt x="274" y="47"/>
                  </a:lnTo>
                  <a:lnTo>
                    <a:pt x="272" y="58"/>
                  </a:lnTo>
                  <a:lnTo>
                    <a:pt x="274" y="101"/>
                  </a:lnTo>
                  <a:lnTo>
                    <a:pt x="272" y="111"/>
                  </a:lnTo>
                  <a:lnTo>
                    <a:pt x="267" y="114"/>
                  </a:lnTo>
                  <a:lnTo>
                    <a:pt x="244" y="96"/>
                  </a:lnTo>
                  <a:lnTo>
                    <a:pt x="234" y="96"/>
                  </a:lnTo>
                  <a:lnTo>
                    <a:pt x="220" y="91"/>
                  </a:lnTo>
                  <a:lnTo>
                    <a:pt x="205" y="90"/>
                  </a:lnTo>
                  <a:lnTo>
                    <a:pt x="194" y="84"/>
                  </a:lnTo>
                  <a:lnTo>
                    <a:pt x="118" y="84"/>
                  </a:lnTo>
                  <a:lnTo>
                    <a:pt x="112" y="98"/>
                  </a:lnTo>
                  <a:lnTo>
                    <a:pt x="111" y="117"/>
                  </a:lnTo>
                  <a:lnTo>
                    <a:pt x="112" y="135"/>
                  </a:lnTo>
                  <a:lnTo>
                    <a:pt x="121" y="140"/>
                  </a:lnTo>
                  <a:lnTo>
                    <a:pt x="137" y="117"/>
                  </a:lnTo>
                  <a:lnTo>
                    <a:pt x="166" y="124"/>
                  </a:lnTo>
                  <a:lnTo>
                    <a:pt x="176" y="137"/>
                  </a:lnTo>
                  <a:lnTo>
                    <a:pt x="177" y="157"/>
                  </a:lnTo>
                  <a:lnTo>
                    <a:pt x="159" y="187"/>
                  </a:lnTo>
                  <a:lnTo>
                    <a:pt x="158" y="204"/>
                  </a:lnTo>
                  <a:lnTo>
                    <a:pt x="162" y="218"/>
                  </a:lnTo>
                  <a:lnTo>
                    <a:pt x="173" y="246"/>
                  </a:lnTo>
                  <a:lnTo>
                    <a:pt x="172" y="262"/>
                  </a:lnTo>
                  <a:lnTo>
                    <a:pt x="169" y="275"/>
                  </a:lnTo>
                  <a:lnTo>
                    <a:pt x="166" y="312"/>
                  </a:lnTo>
                  <a:lnTo>
                    <a:pt x="161" y="329"/>
                  </a:lnTo>
                  <a:lnTo>
                    <a:pt x="145" y="334"/>
                  </a:lnTo>
                  <a:lnTo>
                    <a:pt x="127" y="318"/>
                  </a:lnTo>
                  <a:lnTo>
                    <a:pt x="102" y="321"/>
                  </a:lnTo>
                  <a:lnTo>
                    <a:pt x="92" y="310"/>
                  </a:lnTo>
                  <a:lnTo>
                    <a:pt x="85" y="305"/>
                  </a:lnTo>
                  <a:lnTo>
                    <a:pt x="74" y="313"/>
                  </a:lnTo>
                  <a:lnTo>
                    <a:pt x="65" y="324"/>
                  </a:lnTo>
                  <a:lnTo>
                    <a:pt x="42" y="333"/>
                  </a:lnTo>
                  <a:lnTo>
                    <a:pt x="32" y="342"/>
                  </a:lnTo>
                  <a:lnTo>
                    <a:pt x="27" y="350"/>
                  </a:lnTo>
                  <a:lnTo>
                    <a:pt x="26" y="363"/>
                  </a:lnTo>
                  <a:lnTo>
                    <a:pt x="31" y="375"/>
                  </a:lnTo>
                  <a:lnTo>
                    <a:pt x="33" y="390"/>
                  </a:lnTo>
                  <a:lnTo>
                    <a:pt x="31" y="394"/>
                  </a:lnTo>
                  <a:lnTo>
                    <a:pt x="19" y="394"/>
                  </a:lnTo>
                  <a:lnTo>
                    <a:pt x="8" y="397"/>
                  </a:lnTo>
                  <a:lnTo>
                    <a:pt x="2" y="404"/>
                  </a:lnTo>
                  <a:lnTo>
                    <a:pt x="0" y="419"/>
                  </a:lnTo>
                  <a:lnTo>
                    <a:pt x="13" y="425"/>
                  </a:lnTo>
                  <a:lnTo>
                    <a:pt x="19" y="434"/>
                  </a:lnTo>
                  <a:lnTo>
                    <a:pt x="33" y="449"/>
                  </a:lnTo>
                  <a:lnTo>
                    <a:pt x="40" y="456"/>
                  </a:lnTo>
                  <a:lnTo>
                    <a:pt x="49" y="479"/>
                  </a:lnTo>
                  <a:lnTo>
                    <a:pt x="63" y="469"/>
                  </a:lnTo>
                  <a:lnTo>
                    <a:pt x="73" y="463"/>
                  </a:lnTo>
                  <a:lnTo>
                    <a:pt x="80" y="449"/>
                  </a:lnTo>
                  <a:lnTo>
                    <a:pt x="90" y="444"/>
                  </a:lnTo>
                  <a:lnTo>
                    <a:pt x="100" y="447"/>
                  </a:lnTo>
                  <a:lnTo>
                    <a:pt x="105" y="458"/>
                  </a:lnTo>
                  <a:lnTo>
                    <a:pt x="121" y="468"/>
                  </a:lnTo>
                  <a:lnTo>
                    <a:pt x="133" y="465"/>
                  </a:lnTo>
                  <a:lnTo>
                    <a:pt x="140" y="452"/>
                  </a:lnTo>
                  <a:lnTo>
                    <a:pt x="148" y="446"/>
                  </a:lnTo>
                  <a:lnTo>
                    <a:pt x="161" y="444"/>
                  </a:lnTo>
                  <a:lnTo>
                    <a:pt x="175" y="440"/>
                  </a:lnTo>
                  <a:lnTo>
                    <a:pt x="177" y="445"/>
                  </a:lnTo>
                  <a:lnTo>
                    <a:pt x="178" y="463"/>
                  </a:lnTo>
                  <a:lnTo>
                    <a:pt x="188" y="466"/>
                  </a:lnTo>
                  <a:lnTo>
                    <a:pt x="209" y="458"/>
                  </a:lnTo>
                  <a:lnTo>
                    <a:pt x="232" y="437"/>
                  </a:lnTo>
                  <a:lnTo>
                    <a:pt x="246" y="430"/>
                  </a:lnTo>
                  <a:lnTo>
                    <a:pt x="261" y="415"/>
                  </a:lnTo>
                  <a:lnTo>
                    <a:pt x="274" y="394"/>
                  </a:lnTo>
                  <a:lnTo>
                    <a:pt x="278" y="376"/>
                  </a:lnTo>
                  <a:lnTo>
                    <a:pt x="278" y="358"/>
                  </a:lnTo>
                  <a:lnTo>
                    <a:pt x="282" y="337"/>
                  </a:lnTo>
                  <a:lnTo>
                    <a:pt x="289" y="316"/>
                  </a:lnTo>
                  <a:lnTo>
                    <a:pt x="312" y="280"/>
                  </a:lnTo>
                  <a:lnTo>
                    <a:pt x="329" y="264"/>
                  </a:lnTo>
                  <a:lnTo>
                    <a:pt x="348" y="254"/>
                  </a:lnTo>
                  <a:lnTo>
                    <a:pt x="363" y="241"/>
                  </a:lnTo>
                  <a:lnTo>
                    <a:pt x="364" y="237"/>
                  </a:lnTo>
                  <a:lnTo>
                    <a:pt x="371" y="207"/>
                  </a:lnTo>
                  <a:lnTo>
                    <a:pt x="372" y="141"/>
                  </a:lnTo>
                  <a:lnTo>
                    <a:pt x="381" y="97"/>
                  </a:lnTo>
                  <a:lnTo>
                    <a:pt x="391" y="73"/>
                  </a:lnTo>
                  <a:lnTo>
                    <a:pt x="412" y="36"/>
                  </a:lnTo>
                  <a:lnTo>
                    <a:pt x="417" y="17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Equatorial Guinea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gray">
            <a:xfrm>
              <a:off x="4692422" y="4571210"/>
              <a:ext cx="49153" cy="3276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67" y="0"/>
                </a:cxn>
                <a:cxn ang="0">
                  <a:pos x="25" y="3"/>
                </a:cxn>
                <a:cxn ang="0">
                  <a:pos x="21" y="4"/>
                </a:cxn>
                <a:cxn ang="0">
                  <a:pos x="21" y="14"/>
                </a:cxn>
                <a:cxn ang="0">
                  <a:pos x="14" y="26"/>
                </a:cxn>
                <a:cxn ang="0">
                  <a:pos x="11" y="37"/>
                </a:cxn>
                <a:cxn ang="0">
                  <a:pos x="0" y="56"/>
                </a:cxn>
                <a:cxn ang="0">
                  <a:pos x="15" y="63"/>
                </a:cxn>
                <a:cxn ang="0">
                  <a:pos x="15" y="65"/>
                </a:cxn>
                <a:cxn ang="0">
                  <a:pos x="13" y="69"/>
                </a:cxn>
                <a:cxn ang="0">
                  <a:pos x="13" y="68"/>
                </a:cxn>
                <a:cxn ang="0">
                  <a:pos x="36" y="63"/>
                </a:cxn>
                <a:cxn ang="0">
                  <a:pos x="107" y="60"/>
                </a:cxn>
                <a:cxn ang="0">
                  <a:pos x="105" y="58"/>
                </a:cxn>
                <a:cxn ang="0">
                  <a:pos x="102" y="38"/>
                </a:cxn>
                <a:cxn ang="0">
                  <a:pos x="101" y="15"/>
                </a:cxn>
                <a:cxn ang="0">
                  <a:pos x="107" y="0"/>
                </a:cxn>
              </a:cxnLst>
              <a:rect l="0" t="0" r="r" b="b"/>
              <a:pathLst>
                <a:path w="107" h="69">
                  <a:moveTo>
                    <a:pt x="107" y="0"/>
                  </a:moveTo>
                  <a:lnTo>
                    <a:pt x="67" y="0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21" y="14"/>
                  </a:lnTo>
                  <a:lnTo>
                    <a:pt x="14" y="26"/>
                  </a:lnTo>
                  <a:lnTo>
                    <a:pt x="11" y="37"/>
                  </a:lnTo>
                  <a:lnTo>
                    <a:pt x="0" y="56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36" y="63"/>
                  </a:lnTo>
                  <a:lnTo>
                    <a:pt x="107" y="60"/>
                  </a:lnTo>
                  <a:lnTo>
                    <a:pt x="105" y="58"/>
                  </a:lnTo>
                  <a:lnTo>
                    <a:pt x="102" y="38"/>
                  </a:lnTo>
                  <a:lnTo>
                    <a:pt x="101" y="15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Burundi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gray">
            <a:xfrm>
              <a:off x="5202673" y="4688240"/>
              <a:ext cx="42131" cy="51493"/>
            </a:xfrm>
            <a:custGeom>
              <a:avLst/>
              <a:gdLst/>
              <a:ahLst/>
              <a:cxnLst>
                <a:cxn ang="0">
                  <a:pos x="83" y="5"/>
                </a:cxn>
                <a:cxn ang="0">
                  <a:pos x="81" y="1"/>
                </a:cxn>
                <a:cxn ang="0">
                  <a:pos x="76" y="1"/>
                </a:cxn>
                <a:cxn ang="0">
                  <a:pos x="76" y="0"/>
                </a:cxn>
                <a:cxn ang="0">
                  <a:pos x="71" y="0"/>
                </a:cxn>
                <a:cxn ang="0">
                  <a:pos x="59" y="4"/>
                </a:cxn>
                <a:cxn ang="0">
                  <a:pos x="49" y="4"/>
                </a:cxn>
                <a:cxn ang="0">
                  <a:pos x="46" y="6"/>
                </a:cxn>
                <a:cxn ang="0">
                  <a:pos x="45" y="9"/>
                </a:cxn>
                <a:cxn ang="0">
                  <a:pos x="45" y="17"/>
                </a:cxn>
                <a:cxn ang="0">
                  <a:pos x="41" y="22"/>
                </a:cxn>
                <a:cxn ang="0">
                  <a:pos x="33" y="22"/>
                </a:cxn>
                <a:cxn ang="0">
                  <a:pos x="28" y="25"/>
                </a:cxn>
                <a:cxn ang="0">
                  <a:pos x="22" y="26"/>
                </a:cxn>
                <a:cxn ang="0">
                  <a:pos x="19" y="25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11" y="10"/>
                </a:cxn>
                <a:cxn ang="0">
                  <a:pos x="6" y="10"/>
                </a:cxn>
                <a:cxn ang="0">
                  <a:pos x="1" y="1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28"/>
                </a:cxn>
                <a:cxn ang="0">
                  <a:pos x="8" y="34"/>
                </a:cxn>
                <a:cxn ang="0">
                  <a:pos x="11" y="58"/>
                </a:cxn>
                <a:cxn ang="0">
                  <a:pos x="13" y="61"/>
                </a:cxn>
                <a:cxn ang="0">
                  <a:pos x="16" y="69"/>
                </a:cxn>
                <a:cxn ang="0">
                  <a:pos x="17" y="79"/>
                </a:cxn>
                <a:cxn ang="0">
                  <a:pos x="17" y="91"/>
                </a:cxn>
                <a:cxn ang="0">
                  <a:pos x="18" y="101"/>
                </a:cxn>
                <a:cxn ang="0">
                  <a:pos x="23" y="108"/>
                </a:cxn>
                <a:cxn ang="0">
                  <a:pos x="29" y="114"/>
                </a:cxn>
                <a:cxn ang="0">
                  <a:pos x="32" y="113"/>
                </a:cxn>
                <a:cxn ang="0">
                  <a:pos x="43" y="110"/>
                </a:cxn>
                <a:cxn ang="0">
                  <a:pos x="57" y="106"/>
                </a:cxn>
                <a:cxn ang="0">
                  <a:pos x="68" y="86"/>
                </a:cxn>
                <a:cxn ang="0">
                  <a:pos x="73" y="80"/>
                </a:cxn>
                <a:cxn ang="0">
                  <a:pos x="79" y="66"/>
                </a:cxn>
                <a:cxn ang="0">
                  <a:pos x="89" y="54"/>
                </a:cxn>
                <a:cxn ang="0">
                  <a:pos x="93" y="48"/>
                </a:cxn>
                <a:cxn ang="0">
                  <a:pos x="93" y="40"/>
                </a:cxn>
                <a:cxn ang="0">
                  <a:pos x="91" y="34"/>
                </a:cxn>
                <a:cxn ang="0">
                  <a:pos x="87" y="31"/>
                </a:cxn>
                <a:cxn ang="0">
                  <a:pos x="81" y="29"/>
                </a:cxn>
                <a:cxn ang="0">
                  <a:pos x="77" y="26"/>
                </a:cxn>
                <a:cxn ang="0">
                  <a:pos x="77" y="22"/>
                </a:cxn>
                <a:cxn ang="0">
                  <a:pos x="77" y="16"/>
                </a:cxn>
                <a:cxn ang="0">
                  <a:pos x="78" y="10"/>
                </a:cxn>
                <a:cxn ang="0">
                  <a:pos x="83" y="5"/>
                </a:cxn>
              </a:cxnLst>
              <a:rect l="0" t="0" r="r" b="b"/>
              <a:pathLst>
                <a:path w="93" h="114">
                  <a:moveTo>
                    <a:pt x="83" y="5"/>
                  </a:moveTo>
                  <a:lnTo>
                    <a:pt x="81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59" y="4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9"/>
                  </a:lnTo>
                  <a:lnTo>
                    <a:pt x="45" y="17"/>
                  </a:lnTo>
                  <a:lnTo>
                    <a:pt x="41" y="22"/>
                  </a:lnTo>
                  <a:lnTo>
                    <a:pt x="33" y="22"/>
                  </a:lnTo>
                  <a:lnTo>
                    <a:pt x="28" y="25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1" y="1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1" y="58"/>
                  </a:lnTo>
                  <a:lnTo>
                    <a:pt x="13" y="61"/>
                  </a:lnTo>
                  <a:lnTo>
                    <a:pt x="16" y="69"/>
                  </a:lnTo>
                  <a:lnTo>
                    <a:pt x="17" y="79"/>
                  </a:lnTo>
                  <a:lnTo>
                    <a:pt x="17" y="91"/>
                  </a:lnTo>
                  <a:lnTo>
                    <a:pt x="18" y="101"/>
                  </a:lnTo>
                  <a:lnTo>
                    <a:pt x="23" y="108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43" y="110"/>
                  </a:lnTo>
                  <a:lnTo>
                    <a:pt x="57" y="106"/>
                  </a:lnTo>
                  <a:lnTo>
                    <a:pt x="68" y="86"/>
                  </a:lnTo>
                  <a:lnTo>
                    <a:pt x="73" y="80"/>
                  </a:lnTo>
                  <a:lnTo>
                    <a:pt x="79" y="66"/>
                  </a:lnTo>
                  <a:lnTo>
                    <a:pt x="89" y="54"/>
                  </a:lnTo>
                  <a:lnTo>
                    <a:pt x="93" y="48"/>
                  </a:lnTo>
                  <a:lnTo>
                    <a:pt x="93" y="40"/>
                  </a:lnTo>
                  <a:lnTo>
                    <a:pt x="91" y="34"/>
                  </a:lnTo>
                  <a:lnTo>
                    <a:pt x="87" y="31"/>
                  </a:lnTo>
                  <a:lnTo>
                    <a:pt x="81" y="29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7" y="16"/>
                  </a:lnTo>
                  <a:lnTo>
                    <a:pt x="78" y="10"/>
                  </a:lnTo>
                  <a:lnTo>
                    <a:pt x="83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Uganda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gray">
            <a:xfrm>
              <a:off x="5216717" y="4522058"/>
              <a:ext cx="135755" cy="142777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05" y="21"/>
                </a:cxn>
                <a:cxn ang="0">
                  <a:pos x="170" y="19"/>
                </a:cxn>
                <a:cxn ang="0">
                  <a:pos x="143" y="25"/>
                </a:cxn>
                <a:cxn ang="0">
                  <a:pos x="120" y="22"/>
                </a:cxn>
                <a:cxn ang="0">
                  <a:pos x="98" y="25"/>
                </a:cxn>
                <a:cxn ang="0">
                  <a:pos x="73" y="23"/>
                </a:cxn>
                <a:cxn ang="0">
                  <a:pos x="66" y="32"/>
                </a:cxn>
                <a:cxn ang="0">
                  <a:pos x="60" y="59"/>
                </a:cxn>
                <a:cxn ang="0">
                  <a:pos x="63" y="89"/>
                </a:cxn>
                <a:cxn ang="0">
                  <a:pos x="73" y="98"/>
                </a:cxn>
                <a:cxn ang="0">
                  <a:pos x="84" y="105"/>
                </a:cxn>
                <a:cxn ang="0">
                  <a:pos x="82" y="121"/>
                </a:cxn>
                <a:cxn ang="0">
                  <a:pos x="67" y="135"/>
                </a:cxn>
                <a:cxn ang="0">
                  <a:pos x="52" y="147"/>
                </a:cxn>
                <a:cxn ang="0">
                  <a:pos x="44" y="159"/>
                </a:cxn>
                <a:cxn ang="0">
                  <a:pos x="20" y="186"/>
                </a:cxn>
                <a:cxn ang="0">
                  <a:pos x="11" y="202"/>
                </a:cxn>
                <a:cxn ang="0">
                  <a:pos x="3" y="247"/>
                </a:cxn>
                <a:cxn ang="0">
                  <a:pos x="0" y="296"/>
                </a:cxn>
                <a:cxn ang="0">
                  <a:pos x="11" y="302"/>
                </a:cxn>
                <a:cxn ang="0">
                  <a:pos x="25" y="290"/>
                </a:cxn>
                <a:cxn ang="0">
                  <a:pos x="36" y="285"/>
                </a:cxn>
                <a:cxn ang="0">
                  <a:pos x="63" y="283"/>
                </a:cxn>
                <a:cxn ang="0">
                  <a:pos x="70" y="278"/>
                </a:cxn>
                <a:cxn ang="0">
                  <a:pos x="110" y="274"/>
                </a:cxn>
                <a:cxn ang="0">
                  <a:pos x="120" y="240"/>
                </a:cxn>
                <a:cxn ang="0">
                  <a:pos x="132" y="232"/>
                </a:cxn>
                <a:cxn ang="0">
                  <a:pos x="147" y="221"/>
                </a:cxn>
                <a:cxn ang="0">
                  <a:pos x="157" y="222"/>
                </a:cxn>
                <a:cxn ang="0">
                  <a:pos x="164" y="218"/>
                </a:cxn>
                <a:cxn ang="0">
                  <a:pos x="183" y="223"/>
                </a:cxn>
                <a:cxn ang="0">
                  <a:pos x="201" y="211"/>
                </a:cxn>
                <a:cxn ang="0">
                  <a:pos x="223" y="213"/>
                </a:cxn>
                <a:cxn ang="0">
                  <a:pos x="234" y="213"/>
                </a:cxn>
                <a:cxn ang="0">
                  <a:pos x="258" y="181"/>
                </a:cxn>
                <a:cxn ang="0">
                  <a:pos x="270" y="167"/>
                </a:cxn>
                <a:cxn ang="0">
                  <a:pos x="286" y="143"/>
                </a:cxn>
                <a:cxn ang="0">
                  <a:pos x="289" y="110"/>
                </a:cxn>
                <a:cxn ang="0">
                  <a:pos x="287" y="82"/>
                </a:cxn>
                <a:cxn ang="0">
                  <a:pos x="278" y="67"/>
                </a:cxn>
                <a:cxn ang="0">
                  <a:pos x="267" y="61"/>
                </a:cxn>
                <a:cxn ang="0">
                  <a:pos x="260" y="50"/>
                </a:cxn>
                <a:cxn ang="0">
                  <a:pos x="253" y="21"/>
                </a:cxn>
                <a:cxn ang="0">
                  <a:pos x="251" y="11"/>
                </a:cxn>
                <a:cxn ang="0">
                  <a:pos x="237" y="7"/>
                </a:cxn>
                <a:cxn ang="0">
                  <a:pos x="232" y="3"/>
                </a:cxn>
              </a:cxnLst>
              <a:rect l="0" t="0" r="r" b="b"/>
              <a:pathLst>
                <a:path w="289" h="302">
                  <a:moveTo>
                    <a:pt x="232" y="3"/>
                  </a:moveTo>
                  <a:lnTo>
                    <a:pt x="232" y="0"/>
                  </a:lnTo>
                  <a:lnTo>
                    <a:pt x="232" y="3"/>
                  </a:lnTo>
                  <a:lnTo>
                    <a:pt x="205" y="21"/>
                  </a:lnTo>
                  <a:lnTo>
                    <a:pt x="186" y="21"/>
                  </a:lnTo>
                  <a:lnTo>
                    <a:pt x="170" y="19"/>
                  </a:lnTo>
                  <a:lnTo>
                    <a:pt x="157" y="24"/>
                  </a:lnTo>
                  <a:lnTo>
                    <a:pt x="143" y="25"/>
                  </a:lnTo>
                  <a:lnTo>
                    <a:pt x="126" y="29"/>
                  </a:lnTo>
                  <a:lnTo>
                    <a:pt x="120" y="22"/>
                  </a:lnTo>
                  <a:lnTo>
                    <a:pt x="108" y="23"/>
                  </a:lnTo>
                  <a:lnTo>
                    <a:pt x="98" y="25"/>
                  </a:lnTo>
                  <a:lnTo>
                    <a:pt x="87" y="22"/>
                  </a:lnTo>
                  <a:lnTo>
                    <a:pt x="73" y="23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3" y="41"/>
                  </a:lnTo>
                  <a:lnTo>
                    <a:pt x="60" y="59"/>
                  </a:lnTo>
                  <a:lnTo>
                    <a:pt x="61" y="81"/>
                  </a:lnTo>
                  <a:lnTo>
                    <a:pt x="63" y="89"/>
                  </a:lnTo>
                  <a:lnTo>
                    <a:pt x="68" y="94"/>
                  </a:lnTo>
                  <a:lnTo>
                    <a:pt x="73" y="98"/>
                  </a:lnTo>
                  <a:lnTo>
                    <a:pt x="82" y="100"/>
                  </a:lnTo>
                  <a:lnTo>
                    <a:pt x="84" y="105"/>
                  </a:lnTo>
                  <a:lnTo>
                    <a:pt x="86" y="113"/>
                  </a:lnTo>
                  <a:lnTo>
                    <a:pt x="82" y="121"/>
                  </a:lnTo>
                  <a:lnTo>
                    <a:pt x="73" y="130"/>
                  </a:lnTo>
                  <a:lnTo>
                    <a:pt x="67" y="135"/>
                  </a:lnTo>
                  <a:lnTo>
                    <a:pt x="56" y="140"/>
                  </a:lnTo>
                  <a:lnTo>
                    <a:pt x="52" y="147"/>
                  </a:lnTo>
                  <a:lnTo>
                    <a:pt x="50" y="153"/>
                  </a:lnTo>
                  <a:lnTo>
                    <a:pt x="44" y="159"/>
                  </a:lnTo>
                  <a:lnTo>
                    <a:pt x="33" y="172"/>
                  </a:lnTo>
                  <a:lnTo>
                    <a:pt x="20" y="186"/>
                  </a:lnTo>
                  <a:lnTo>
                    <a:pt x="17" y="191"/>
                  </a:lnTo>
                  <a:lnTo>
                    <a:pt x="11" y="202"/>
                  </a:lnTo>
                  <a:lnTo>
                    <a:pt x="3" y="233"/>
                  </a:lnTo>
                  <a:lnTo>
                    <a:pt x="3" y="247"/>
                  </a:lnTo>
                  <a:lnTo>
                    <a:pt x="1" y="275"/>
                  </a:lnTo>
                  <a:lnTo>
                    <a:pt x="0" y="296"/>
                  </a:lnTo>
                  <a:lnTo>
                    <a:pt x="4" y="299"/>
                  </a:lnTo>
                  <a:lnTo>
                    <a:pt x="11" y="302"/>
                  </a:lnTo>
                  <a:lnTo>
                    <a:pt x="19" y="301"/>
                  </a:lnTo>
                  <a:lnTo>
                    <a:pt x="25" y="290"/>
                  </a:lnTo>
                  <a:lnTo>
                    <a:pt x="29" y="286"/>
                  </a:lnTo>
                  <a:lnTo>
                    <a:pt x="36" y="285"/>
                  </a:lnTo>
                  <a:lnTo>
                    <a:pt x="41" y="281"/>
                  </a:lnTo>
                  <a:lnTo>
                    <a:pt x="63" y="283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115" y="278"/>
                  </a:lnTo>
                  <a:lnTo>
                    <a:pt x="110" y="274"/>
                  </a:lnTo>
                  <a:lnTo>
                    <a:pt x="122" y="247"/>
                  </a:lnTo>
                  <a:lnTo>
                    <a:pt x="120" y="240"/>
                  </a:lnTo>
                  <a:lnTo>
                    <a:pt x="121" y="234"/>
                  </a:lnTo>
                  <a:lnTo>
                    <a:pt x="132" y="232"/>
                  </a:lnTo>
                  <a:lnTo>
                    <a:pt x="142" y="228"/>
                  </a:lnTo>
                  <a:lnTo>
                    <a:pt x="147" y="221"/>
                  </a:lnTo>
                  <a:lnTo>
                    <a:pt x="153" y="223"/>
                  </a:lnTo>
                  <a:lnTo>
                    <a:pt x="157" y="222"/>
                  </a:lnTo>
                  <a:lnTo>
                    <a:pt x="159" y="216"/>
                  </a:lnTo>
                  <a:lnTo>
                    <a:pt x="164" y="218"/>
                  </a:lnTo>
                  <a:lnTo>
                    <a:pt x="175" y="220"/>
                  </a:lnTo>
                  <a:lnTo>
                    <a:pt x="183" y="223"/>
                  </a:lnTo>
                  <a:lnTo>
                    <a:pt x="195" y="207"/>
                  </a:lnTo>
                  <a:lnTo>
                    <a:pt x="201" y="211"/>
                  </a:lnTo>
                  <a:lnTo>
                    <a:pt x="215" y="216"/>
                  </a:lnTo>
                  <a:lnTo>
                    <a:pt x="223" y="213"/>
                  </a:lnTo>
                  <a:lnTo>
                    <a:pt x="232" y="216"/>
                  </a:lnTo>
                  <a:lnTo>
                    <a:pt x="234" y="213"/>
                  </a:lnTo>
                  <a:lnTo>
                    <a:pt x="240" y="208"/>
                  </a:lnTo>
                  <a:lnTo>
                    <a:pt x="258" y="181"/>
                  </a:lnTo>
                  <a:lnTo>
                    <a:pt x="267" y="170"/>
                  </a:lnTo>
                  <a:lnTo>
                    <a:pt x="270" y="167"/>
                  </a:lnTo>
                  <a:lnTo>
                    <a:pt x="278" y="156"/>
                  </a:lnTo>
                  <a:lnTo>
                    <a:pt x="286" y="143"/>
                  </a:lnTo>
                  <a:lnTo>
                    <a:pt x="288" y="130"/>
                  </a:lnTo>
                  <a:lnTo>
                    <a:pt x="289" y="110"/>
                  </a:lnTo>
                  <a:lnTo>
                    <a:pt x="287" y="100"/>
                  </a:lnTo>
                  <a:lnTo>
                    <a:pt x="287" y="82"/>
                  </a:lnTo>
                  <a:lnTo>
                    <a:pt x="286" y="76"/>
                  </a:lnTo>
                  <a:lnTo>
                    <a:pt x="278" y="67"/>
                  </a:lnTo>
                  <a:lnTo>
                    <a:pt x="274" y="65"/>
                  </a:lnTo>
                  <a:lnTo>
                    <a:pt x="267" y="61"/>
                  </a:lnTo>
                  <a:lnTo>
                    <a:pt x="262" y="56"/>
                  </a:lnTo>
                  <a:lnTo>
                    <a:pt x="260" y="50"/>
                  </a:lnTo>
                  <a:lnTo>
                    <a:pt x="255" y="23"/>
                  </a:lnTo>
                  <a:lnTo>
                    <a:pt x="253" y="21"/>
                  </a:lnTo>
                  <a:lnTo>
                    <a:pt x="251" y="18"/>
                  </a:lnTo>
                  <a:lnTo>
                    <a:pt x="251" y="11"/>
                  </a:lnTo>
                  <a:lnTo>
                    <a:pt x="249" y="9"/>
                  </a:lnTo>
                  <a:lnTo>
                    <a:pt x="237" y="7"/>
                  </a:lnTo>
                  <a:lnTo>
                    <a:pt x="234" y="5"/>
                  </a:lnTo>
                  <a:lnTo>
                    <a:pt x="232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wada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gray">
            <a:xfrm>
              <a:off x="5197992" y="4655472"/>
              <a:ext cx="49153" cy="44471"/>
            </a:xfrm>
            <a:custGeom>
              <a:avLst/>
              <a:gdLst/>
              <a:ahLst/>
              <a:cxnLst>
                <a:cxn ang="0">
                  <a:pos x="7" y="92"/>
                </a:cxn>
                <a:cxn ang="0">
                  <a:pos x="8" y="92"/>
                </a:cxn>
                <a:cxn ang="0">
                  <a:pos x="8" y="83"/>
                </a:cxn>
                <a:cxn ang="0">
                  <a:pos x="13" y="80"/>
                </a:cxn>
                <a:cxn ang="0">
                  <a:pos x="18" y="80"/>
                </a:cxn>
                <a:cxn ang="0">
                  <a:pos x="20" y="81"/>
                </a:cxn>
                <a:cxn ang="0">
                  <a:pos x="23" y="86"/>
                </a:cxn>
                <a:cxn ang="0">
                  <a:pos x="26" y="95"/>
                </a:cxn>
                <a:cxn ang="0">
                  <a:pos x="29" y="96"/>
                </a:cxn>
                <a:cxn ang="0">
                  <a:pos x="35" y="95"/>
                </a:cxn>
                <a:cxn ang="0">
                  <a:pos x="40" y="92"/>
                </a:cxn>
                <a:cxn ang="0">
                  <a:pos x="48" y="92"/>
                </a:cxn>
                <a:cxn ang="0">
                  <a:pos x="52" y="87"/>
                </a:cxn>
                <a:cxn ang="0">
                  <a:pos x="52" y="79"/>
                </a:cxn>
                <a:cxn ang="0">
                  <a:pos x="53" y="76"/>
                </a:cxn>
                <a:cxn ang="0">
                  <a:pos x="56" y="74"/>
                </a:cxn>
                <a:cxn ang="0">
                  <a:pos x="66" y="74"/>
                </a:cxn>
                <a:cxn ang="0">
                  <a:pos x="78" y="70"/>
                </a:cxn>
                <a:cxn ang="0">
                  <a:pos x="83" y="70"/>
                </a:cxn>
                <a:cxn ang="0">
                  <a:pos x="83" y="71"/>
                </a:cxn>
                <a:cxn ang="0">
                  <a:pos x="88" y="71"/>
                </a:cxn>
                <a:cxn ang="0">
                  <a:pos x="90" y="75"/>
                </a:cxn>
                <a:cxn ang="0">
                  <a:pos x="101" y="60"/>
                </a:cxn>
                <a:cxn ang="0">
                  <a:pos x="104" y="50"/>
                </a:cxn>
                <a:cxn ang="0">
                  <a:pos x="102" y="43"/>
                </a:cxn>
                <a:cxn ang="0">
                  <a:pos x="98" y="28"/>
                </a:cxn>
                <a:cxn ang="0">
                  <a:pos x="85" y="7"/>
                </a:cxn>
                <a:cxn ang="0">
                  <a:pos x="80" y="0"/>
                </a:cxn>
                <a:cxn ang="0">
                  <a:pos x="75" y="4"/>
                </a:cxn>
                <a:cxn ang="0">
                  <a:pos x="68" y="5"/>
                </a:cxn>
                <a:cxn ang="0">
                  <a:pos x="64" y="9"/>
                </a:cxn>
                <a:cxn ang="0">
                  <a:pos x="58" y="20"/>
                </a:cxn>
                <a:cxn ang="0">
                  <a:pos x="50" y="21"/>
                </a:cxn>
                <a:cxn ang="0">
                  <a:pos x="43" y="18"/>
                </a:cxn>
                <a:cxn ang="0">
                  <a:pos x="39" y="15"/>
                </a:cxn>
                <a:cxn ang="0">
                  <a:pos x="36" y="17"/>
                </a:cxn>
                <a:cxn ang="0">
                  <a:pos x="29" y="24"/>
                </a:cxn>
                <a:cxn ang="0">
                  <a:pos x="21" y="36"/>
                </a:cxn>
                <a:cxn ang="0">
                  <a:pos x="14" y="49"/>
                </a:cxn>
                <a:cxn ang="0">
                  <a:pos x="10" y="60"/>
                </a:cxn>
                <a:cxn ang="0">
                  <a:pos x="0" y="74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7" y="92"/>
                </a:cxn>
              </a:cxnLst>
              <a:rect l="0" t="0" r="r" b="b"/>
              <a:pathLst>
                <a:path w="104" h="96">
                  <a:moveTo>
                    <a:pt x="7" y="92"/>
                  </a:moveTo>
                  <a:lnTo>
                    <a:pt x="8" y="92"/>
                  </a:lnTo>
                  <a:lnTo>
                    <a:pt x="8" y="83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23" y="86"/>
                  </a:lnTo>
                  <a:lnTo>
                    <a:pt x="26" y="95"/>
                  </a:lnTo>
                  <a:lnTo>
                    <a:pt x="29" y="96"/>
                  </a:lnTo>
                  <a:lnTo>
                    <a:pt x="35" y="95"/>
                  </a:lnTo>
                  <a:lnTo>
                    <a:pt x="40" y="92"/>
                  </a:lnTo>
                  <a:lnTo>
                    <a:pt x="48" y="92"/>
                  </a:lnTo>
                  <a:lnTo>
                    <a:pt x="52" y="87"/>
                  </a:lnTo>
                  <a:lnTo>
                    <a:pt x="52" y="79"/>
                  </a:lnTo>
                  <a:lnTo>
                    <a:pt x="53" y="76"/>
                  </a:lnTo>
                  <a:lnTo>
                    <a:pt x="56" y="74"/>
                  </a:lnTo>
                  <a:lnTo>
                    <a:pt x="66" y="74"/>
                  </a:lnTo>
                  <a:lnTo>
                    <a:pt x="78" y="70"/>
                  </a:lnTo>
                  <a:lnTo>
                    <a:pt x="83" y="70"/>
                  </a:lnTo>
                  <a:lnTo>
                    <a:pt x="83" y="71"/>
                  </a:lnTo>
                  <a:lnTo>
                    <a:pt x="88" y="71"/>
                  </a:lnTo>
                  <a:lnTo>
                    <a:pt x="90" y="75"/>
                  </a:lnTo>
                  <a:lnTo>
                    <a:pt x="101" y="60"/>
                  </a:lnTo>
                  <a:lnTo>
                    <a:pt x="104" y="50"/>
                  </a:lnTo>
                  <a:lnTo>
                    <a:pt x="102" y="43"/>
                  </a:lnTo>
                  <a:lnTo>
                    <a:pt x="98" y="28"/>
                  </a:lnTo>
                  <a:lnTo>
                    <a:pt x="85" y="7"/>
                  </a:lnTo>
                  <a:lnTo>
                    <a:pt x="80" y="0"/>
                  </a:lnTo>
                  <a:lnTo>
                    <a:pt x="75" y="4"/>
                  </a:lnTo>
                  <a:lnTo>
                    <a:pt x="68" y="5"/>
                  </a:lnTo>
                  <a:lnTo>
                    <a:pt x="64" y="9"/>
                  </a:lnTo>
                  <a:lnTo>
                    <a:pt x="58" y="20"/>
                  </a:lnTo>
                  <a:lnTo>
                    <a:pt x="50" y="21"/>
                  </a:lnTo>
                  <a:lnTo>
                    <a:pt x="43" y="18"/>
                  </a:lnTo>
                  <a:lnTo>
                    <a:pt x="39" y="15"/>
                  </a:lnTo>
                  <a:lnTo>
                    <a:pt x="36" y="17"/>
                  </a:lnTo>
                  <a:lnTo>
                    <a:pt x="29" y="24"/>
                  </a:lnTo>
                  <a:lnTo>
                    <a:pt x="21" y="36"/>
                  </a:lnTo>
                  <a:lnTo>
                    <a:pt x="14" y="49"/>
                  </a:lnTo>
                  <a:lnTo>
                    <a:pt x="10" y="60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7" y="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Kenya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gray">
            <a:xfrm>
              <a:off x="5324384" y="4510355"/>
              <a:ext cx="203632" cy="236401"/>
            </a:xfrm>
            <a:custGeom>
              <a:avLst/>
              <a:gdLst/>
              <a:ahLst/>
              <a:cxnLst>
                <a:cxn ang="0">
                  <a:pos x="387" y="204"/>
                </a:cxn>
                <a:cxn ang="0">
                  <a:pos x="387" y="98"/>
                </a:cxn>
                <a:cxn ang="0">
                  <a:pos x="412" y="74"/>
                </a:cxn>
                <a:cxn ang="0">
                  <a:pos x="435" y="37"/>
                </a:cxn>
                <a:cxn ang="0">
                  <a:pos x="421" y="37"/>
                </a:cxn>
                <a:cxn ang="0">
                  <a:pos x="374" y="22"/>
                </a:cxn>
                <a:cxn ang="0">
                  <a:pos x="336" y="32"/>
                </a:cxn>
                <a:cxn ang="0">
                  <a:pos x="297" y="60"/>
                </a:cxn>
                <a:cxn ang="0">
                  <a:pos x="250" y="53"/>
                </a:cxn>
                <a:cxn ang="0">
                  <a:pos x="213" y="47"/>
                </a:cxn>
                <a:cxn ang="0">
                  <a:pos x="164" y="12"/>
                </a:cxn>
                <a:cxn ang="0">
                  <a:pos x="132" y="3"/>
                </a:cxn>
                <a:cxn ang="0">
                  <a:pos x="103" y="0"/>
                </a:cxn>
                <a:cxn ang="0">
                  <a:pos x="69" y="3"/>
                </a:cxn>
                <a:cxn ang="0">
                  <a:pos x="28" y="1"/>
                </a:cxn>
                <a:cxn ang="0">
                  <a:pos x="0" y="28"/>
                </a:cxn>
                <a:cxn ang="0">
                  <a:pos x="5" y="32"/>
                </a:cxn>
                <a:cxn ang="0">
                  <a:pos x="19" y="36"/>
                </a:cxn>
                <a:cxn ang="0">
                  <a:pos x="21" y="46"/>
                </a:cxn>
                <a:cxn ang="0">
                  <a:pos x="28" y="75"/>
                </a:cxn>
                <a:cxn ang="0">
                  <a:pos x="35" y="86"/>
                </a:cxn>
                <a:cxn ang="0">
                  <a:pos x="46" y="92"/>
                </a:cxn>
                <a:cxn ang="0">
                  <a:pos x="55" y="107"/>
                </a:cxn>
                <a:cxn ang="0">
                  <a:pos x="57" y="135"/>
                </a:cxn>
                <a:cxn ang="0">
                  <a:pos x="54" y="168"/>
                </a:cxn>
                <a:cxn ang="0">
                  <a:pos x="38" y="192"/>
                </a:cxn>
                <a:cxn ang="0">
                  <a:pos x="26" y="206"/>
                </a:cxn>
                <a:cxn ang="0">
                  <a:pos x="2" y="238"/>
                </a:cxn>
                <a:cxn ang="0">
                  <a:pos x="8" y="263"/>
                </a:cxn>
                <a:cxn ang="0">
                  <a:pos x="18" y="270"/>
                </a:cxn>
                <a:cxn ang="0">
                  <a:pos x="35" y="265"/>
                </a:cxn>
                <a:cxn ang="0">
                  <a:pos x="45" y="270"/>
                </a:cxn>
                <a:cxn ang="0">
                  <a:pos x="26" y="281"/>
                </a:cxn>
                <a:cxn ang="0">
                  <a:pos x="7" y="295"/>
                </a:cxn>
                <a:cxn ang="0">
                  <a:pos x="207" y="415"/>
                </a:cxn>
                <a:cxn ang="0">
                  <a:pos x="210" y="428"/>
                </a:cxn>
                <a:cxn ang="0">
                  <a:pos x="218" y="458"/>
                </a:cxn>
                <a:cxn ang="0">
                  <a:pos x="306" y="499"/>
                </a:cxn>
                <a:cxn ang="0">
                  <a:pos x="314" y="488"/>
                </a:cxn>
                <a:cxn ang="0">
                  <a:pos x="324" y="463"/>
                </a:cxn>
                <a:cxn ang="0">
                  <a:pos x="342" y="429"/>
                </a:cxn>
                <a:cxn ang="0">
                  <a:pos x="352" y="399"/>
                </a:cxn>
                <a:cxn ang="0">
                  <a:pos x="360" y="391"/>
                </a:cxn>
                <a:cxn ang="0">
                  <a:pos x="379" y="376"/>
                </a:cxn>
                <a:cxn ang="0">
                  <a:pos x="388" y="361"/>
                </a:cxn>
                <a:cxn ang="0">
                  <a:pos x="403" y="358"/>
                </a:cxn>
                <a:cxn ang="0">
                  <a:pos x="417" y="340"/>
                </a:cxn>
                <a:cxn ang="0">
                  <a:pos x="393" y="308"/>
                </a:cxn>
                <a:cxn ang="0">
                  <a:pos x="387" y="257"/>
                </a:cxn>
              </a:cxnLst>
              <a:rect l="0" t="0" r="r" b="b"/>
              <a:pathLst>
                <a:path w="435" h="504">
                  <a:moveTo>
                    <a:pt x="387" y="257"/>
                  </a:moveTo>
                  <a:lnTo>
                    <a:pt x="387" y="204"/>
                  </a:lnTo>
                  <a:lnTo>
                    <a:pt x="387" y="151"/>
                  </a:lnTo>
                  <a:lnTo>
                    <a:pt x="387" y="98"/>
                  </a:lnTo>
                  <a:lnTo>
                    <a:pt x="390" y="96"/>
                  </a:lnTo>
                  <a:lnTo>
                    <a:pt x="412" y="74"/>
                  </a:lnTo>
                  <a:lnTo>
                    <a:pt x="433" y="42"/>
                  </a:lnTo>
                  <a:lnTo>
                    <a:pt x="435" y="37"/>
                  </a:lnTo>
                  <a:lnTo>
                    <a:pt x="430" y="38"/>
                  </a:lnTo>
                  <a:lnTo>
                    <a:pt x="421" y="37"/>
                  </a:lnTo>
                  <a:lnTo>
                    <a:pt x="408" y="38"/>
                  </a:lnTo>
                  <a:lnTo>
                    <a:pt x="374" y="22"/>
                  </a:lnTo>
                  <a:lnTo>
                    <a:pt x="355" y="26"/>
                  </a:lnTo>
                  <a:lnTo>
                    <a:pt x="336" y="32"/>
                  </a:lnTo>
                  <a:lnTo>
                    <a:pt x="320" y="48"/>
                  </a:lnTo>
                  <a:lnTo>
                    <a:pt x="297" y="60"/>
                  </a:lnTo>
                  <a:lnTo>
                    <a:pt x="272" y="59"/>
                  </a:lnTo>
                  <a:lnTo>
                    <a:pt x="250" y="53"/>
                  </a:lnTo>
                  <a:lnTo>
                    <a:pt x="233" y="53"/>
                  </a:lnTo>
                  <a:lnTo>
                    <a:pt x="213" y="47"/>
                  </a:lnTo>
                  <a:lnTo>
                    <a:pt x="202" y="34"/>
                  </a:lnTo>
                  <a:lnTo>
                    <a:pt x="164" y="12"/>
                  </a:lnTo>
                  <a:lnTo>
                    <a:pt x="147" y="4"/>
                  </a:lnTo>
                  <a:lnTo>
                    <a:pt x="132" y="3"/>
                  </a:lnTo>
                  <a:lnTo>
                    <a:pt x="116" y="5"/>
                  </a:lnTo>
                  <a:lnTo>
                    <a:pt x="103" y="0"/>
                  </a:lnTo>
                  <a:lnTo>
                    <a:pt x="82" y="3"/>
                  </a:lnTo>
                  <a:lnTo>
                    <a:pt x="69" y="3"/>
                  </a:lnTo>
                  <a:lnTo>
                    <a:pt x="39" y="0"/>
                  </a:lnTo>
                  <a:lnTo>
                    <a:pt x="28" y="1"/>
                  </a:lnTo>
                  <a:lnTo>
                    <a:pt x="16" y="9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19" y="43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8" y="75"/>
                  </a:lnTo>
                  <a:lnTo>
                    <a:pt x="30" y="81"/>
                  </a:lnTo>
                  <a:lnTo>
                    <a:pt x="35" y="86"/>
                  </a:lnTo>
                  <a:lnTo>
                    <a:pt x="42" y="90"/>
                  </a:lnTo>
                  <a:lnTo>
                    <a:pt x="46" y="92"/>
                  </a:lnTo>
                  <a:lnTo>
                    <a:pt x="54" y="101"/>
                  </a:lnTo>
                  <a:lnTo>
                    <a:pt x="55" y="107"/>
                  </a:lnTo>
                  <a:lnTo>
                    <a:pt x="55" y="125"/>
                  </a:lnTo>
                  <a:lnTo>
                    <a:pt x="57" y="135"/>
                  </a:lnTo>
                  <a:lnTo>
                    <a:pt x="56" y="155"/>
                  </a:lnTo>
                  <a:lnTo>
                    <a:pt x="54" y="168"/>
                  </a:lnTo>
                  <a:lnTo>
                    <a:pt x="46" y="181"/>
                  </a:lnTo>
                  <a:lnTo>
                    <a:pt x="38" y="192"/>
                  </a:lnTo>
                  <a:lnTo>
                    <a:pt x="35" y="195"/>
                  </a:lnTo>
                  <a:lnTo>
                    <a:pt x="26" y="206"/>
                  </a:lnTo>
                  <a:lnTo>
                    <a:pt x="8" y="233"/>
                  </a:lnTo>
                  <a:lnTo>
                    <a:pt x="2" y="238"/>
                  </a:lnTo>
                  <a:lnTo>
                    <a:pt x="1" y="253"/>
                  </a:lnTo>
                  <a:lnTo>
                    <a:pt x="8" y="263"/>
                  </a:lnTo>
                  <a:lnTo>
                    <a:pt x="12" y="272"/>
                  </a:lnTo>
                  <a:lnTo>
                    <a:pt x="18" y="270"/>
                  </a:lnTo>
                  <a:lnTo>
                    <a:pt x="26" y="267"/>
                  </a:lnTo>
                  <a:lnTo>
                    <a:pt x="35" y="265"/>
                  </a:lnTo>
                  <a:lnTo>
                    <a:pt x="45" y="265"/>
                  </a:lnTo>
                  <a:lnTo>
                    <a:pt x="45" y="270"/>
                  </a:lnTo>
                  <a:lnTo>
                    <a:pt x="34" y="274"/>
                  </a:lnTo>
                  <a:lnTo>
                    <a:pt x="26" y="281"/>
                  </a:lnTo>
                  <a:lnTo>
                    <a:pt x="14" y="281"/>
                  </a:lnTo>
                  <a:lnTo>
                    <a:pt x="7" y="295"/>
                  </a:lnTo>
                  <a:lnTo>
                    <a:pt x="16" y="303"/>
                  </a:lnTo>
                  <a:lnTo>
                    <a:pt x="207" y="415"/>
                  </a:lnTo>
                  <a:lnTo>
                    <a:pt x="210" y="420"/>
                  </a:lnTo>
                  <a:lnTo>
                    <a:pt x="210" y="428"/>
                  </a:lnTo>
                  <a:lnTo>
                    <a:pt x="215" y="447"/>
                  </a:lnTo>
                  <a:lnTo>
                    <a:pt x="218" y="458"/>
                  </a:lnTo>
                  <a:lnTo>
                    <a:pt x="296" y="504"/>
                  </a:lnTo>
                  <a:lnTo>
                    <a:pt x="306" y="499"/>
                  </a:lnTo>
                  <a:lnTo>
                    <a:pt x="309" y="495"/>
                  </a:lnTo>
                  <a:lnTo>
                    <a:pt x="314" y="488"/>
                  </a:lnTo>
                  <a:lnTo>
                    <a:pt x="318" y="479"/>
                  </a:lnTo>
                  <a:lnTo>
                    <a:pt x="324" y="463"/>
                  </a:lnTo>
                  <a:lnTo>
                    <a:pt x="333" y="450"/>
                  </a:lnTo>
                  <a:lnTo>
                    <a:pt x="342" y="429"/>
                  </a:lnTo>
                  <a:lnTo>
                    <a:pt x="346" y="413"/>
                  </a:lnTo>
                  <a:lnTo>
                    <a:pt x="352" y="399"/>
                  </a:lnTo>
                  <a:lnTo>
                    <a:pt x="357" y="392"/>
                  </a:lnTo>
                  <a:lnTo>
                    <a:pt x="360" y="391"/>
                  </a:lnTo>
                  <a:lnTo>
                    <a:pt x="378" y="382"/>
                  </a:lnTo>
                  <a:lnTo>
                    <a:pt x="379" y="376"/>
                  </a:lnTo>
                  <a:lnTo>
                    <a:pt x="382" y="370"/>
                  </a:lnTo>
                  <a:lnTo>
                    <a:pt x="388" y="361"/>
                  </a:lnTo>
                  <a:lnTo>
                    <a:pt x="394" y="358"/>
                  </a:lnTo>
                  <a:lnTo>
                    <a:pt x="403" y="358"/>
                  </a:lnTo>
                  <a:lnTo>
                    <a:pt x="414" y="346"/>
                  </a:lnTo>
                  <a:lnTo>
                    <a:pt x="417" y="340"/>
                  </a:lnTo>
                  <a:lnTo>
                    <a:pt x="416" y="337"/>
                  </a:lnTo>
                  <a:lnTo>
                    <a:pt x="393" y="308"/>
                  </a:lnTo>
                  <a:lnTo>
                    <a:pt x="387" y="300"/>
                  </a:lnTo>
                  <a:lnTo>
                    <a:pt x="387" y="2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Senegal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gray">
            <a:xfrm>
              <a:off x="4004286" y="4196714"/>
              <a:ext cx="159161" cy="114689"/>
            </a:xfrm>
            <a:custGeom>
              <a:avLst/>
              <a:gdLst/>
              <a:ahLst/>
              <a:cxnLst>
                <a:cxn ang="0">
                  <a:pos x="43" y="160"/>
                </a:cxn>
                <a:cxn ang="0">
                  <a:pos x="28" y="129"/>
                </a:cxn>
                <a:cxn ang="0">
                  <a:pos x="7" y="113"/>
                </a:cxn>
                <a:cxn ang="0">
                  <a:pos x="1" y="107"/>
                </a:cxn>
                <a:cxn ang="0">
                  <a:pos x="35" y="86"/>
                </a:cxn>
                <a:cxn ang="0">
                  <a:pos x="56" y="33"/>
                </a:cxn>
                <a:cxn ang="0">
                  <a:pos x="70" y="9"/>
                </a:cxn>
                <a:cxn ang="0">
                  <a:pos x="92" y="9"/>
                </a:cxn>
                <a:cxn ang="0">
                  <a:pos x="122" y="5"/>
                </a:cxn>
                <a:cxn ang="0">
                  <a:pos x="135" y="1"/>
                </a:cxn>
                <a:cxn ang="0">
                  <a:pos x="168" y="2"/>
                </a:cxn>
                <a:cxn ang="0">
                  <a:pos x="183" y="9"/>
                </a:cxn>
                <a:cxn ang="0">
                  <a:pos x="206" y="29"/>
                </a:cxn>
                <a:cxn ang="0">
                  <a:pos x="221" y="29"/>
                </a:cxn>
                <a:cxn ang="0">
                  <a:pos x="238" y="58"/>
                </a:cxn>
                <a:cxn ang="0">
                  <a:pos x="248" y="68"/>
                </a:cxn>
                <a:cxn ang="0">
                  <a:pos x="258" y="75"/>
                </a:cxn>
                <a:cxn ang="0">
                  <a:pos x="261" y="82"/>
                </a:cxn>
                <a:cxn ang="0">
                  <a:pos x="277" y="91"/>
                </a:cxn>
                <a:cxn ang="0">
                  <a:pos x="289" y="103"/>
                </a:cxn>
                <a:cxn ang="0">
                  <a:pos x="297" y="123"/>
                </a:cxn>
                <a:cxn ang="0">
                  <a:pos x="302" y="133"/>
                </a:cxn>
                <a:cxn ang="0">
                  <a:pos x="309" y="156"/>
                </a:cxn>
                <a:cxn ang="0">
                  <a:pos x="313" y="181"/>
                </a:cxn>
                <a:cxn ang="0">
                  <a:pos x="323" y="185"/>
                </a:cxn>
                <a:cxn ang="0">
                  <a:pos x="332" y="197"/>
                </a:cxn>
                <a:cxn ang="0">
                  <a:pos x="342" y="212"/>
                </a:cxn>
                <a:cxn ang="0">
                  <a:pos x="342" y="221"/>
                </a:cxn>
                <a:cxn ang="0">
                  <a:pos x="344" y="238"/>
                </a:cxn>
                <a:cxn ang="0">
                  <a:pos x="321" y="242"/>
                </a:cxn>
                <a:cxn ang="0">
                  <a:pos x="293" y="244"/>
                </a:cxn>
                <a:cxn ang="0">
                  <a:pos x="271" y="239"/>
                </a:cxn>
                <a:cxn ang="0">
                  <a:pos x="255" y="238"/>
                </a:cxn>
                <a:cxn ang="0">
                  <a:pos x="237" y="227"/>
                </a:cxn>
                <a:cxn ang="0">
                  <a:pos x="162" y="224"/>
                </a:cxn>
                <a:cxn ang="0">
                  <a:pos x="111" y="236"/>
                </a:cxn>
                <a:cxn ang="0">
                  <a:pos x="57" y="244"/>
                </a:cxn>
                <a:cxn ang="0">
                  <a:pos x="43" y="242"/>
                </a:cxn>
                <a:cxn ang="0">
                  <a:pos x="47" y="199"/>
                </a:cxn>
                <a:cxn ang="0">
                  <a:pos x="98" y="188"/>
                </a:cxn>
                <a:cxn ang="0">
                  <a:pos x="127" y="183"/>
                </a:cxn>
                <a:cxn ang="0">
                  <a:pos x="143" y="182"/>
                </a:cxn>
                <a:cxn ang="0">
                  <a:pos x="175" y="194"/>
                </a:cxn>
                <a:cxn ang="0">
                  <a:pos x="203" y="189"/>
                </a:cxn>
                <a:cxn ang="0">
                  <a:pos x="206" y="177"/>
                </a:cxn>
                <a:cxn ang="0">
                  <a:pos x="191" y="177"/>
                </a:cxn>
                <a:cxn ang="0">
                  <a:pos x="165" y="172"/>
                </a:cxn>
                <a:cxn ang="0">
                  <a:pos x="140" y="162"/>
                </a:cxn>
                <a:cxn ang="0">
                  <a:pos x="120" y="163"/>
                </a:cxn>
              </a:cxnLst>
              <a:rect l="0" t="0" r="r" b="b"/>
              <a:pathLst>
                <a:path w="344" h="244">
                  <a:moveTo>
                    <a:pt x="55" y="174"/>
                  </a:moveTo>
                  <a:lnTo>
                    <a:pt x="54" y="174"/>
                  </a:lnTo>
                  <a:lnTo>
                    <a:pt x="50" y="168"/>
                  </a:lnTo>
                  <a:lnTo>
                    <a:pt x="43" y="160"/>
                  </a:lnTo>
                  <a:lnTo>
                    <a:pt x="41" y="147"/>
                  </a:lnTo>
                  <a:lnTo>
                    <a:pt x="39" y="144"/>
                  </a:lnTo>
                  <a:lnTo>
                    <a:pt x="33" y="138"/>
                  </a:lnTo>
                  <a:lnTo>
                    <a:pt x="28" y="129"/>
                  </a:lnTo>
                  <a:lnTo>
                    <a:pt x="18" y="119"/>
                  </a:lnTo>
                  <a:lnTo>
                    <a:pt x="14" y="112"/>
                  </a:lnTo>
                  <a:lnTo>
                    <a:pt x="9" y="112"/>
                  </a:lnTo>
                  <a:lnTo>
                    <a:pt x="7" y="113"/>
                  </a:lnTo>
                  <a:lnTo>
                    <a:pt x="4" y="117"/>
                  </a:lnTo>
                  <a:lnTo>
                    <a:pt x="1" y="112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7" y="103"/>
                  </a:lnTo>
                  <a:lnTo>
                    <a:pt x="31" y="91"/>
                  </a:lnTo>
                  <a:lnTo>
                    <a:pt x="35" y="86"/>
                  </a:lnTo>
                  <a:lnTo>
                    <a:pt x="40" y="77"/>
                  </a:lnTo>
                  <a:lnTo>
                    <a:pt x="55" y="56"/>
                  </a:lnTo>
                  <a:lnTo>
                    <a:pt x="56" y="50"/>
                  </a:lnTo>
                  <a:lnTo>
                    <a:pt x="56" y="33"/>
                  </a:lnTo>
                  <a:lnTo>
                    <a:pt x="57" y="32"/>
                  </a:lnTo>
                  <a:lnTo>
                    <a:pt x="61" y="29"/>
                  </a:lnTo>
                  <a:lnTo>
                    <a:pt x="65" y="22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109" y="10"/>
                  </a:lnTo>
                  <a:lnTo>
                    <a:pt x="111" y="7"/>
                  </a:lnTo>
                  <a:lnTo>
                    <a:pt x="122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3" y="1"/>
                  </a:lnTo>
                  <a:lnTo>
                    <a:pt x="135" y="1"/>
                  </a:lnTo>
                  <a:lnTo>
                    <a:pt x="141" y="1"/>
                  </a:lnTo>
                  <a:lnTo>
                    <a:pt x="146" y="0"/>
                  </a:lnTo>
                  <a:lnTo>
                    <a:pt x="152" y="2"/>
                  </a:lnTo>
                  <a:lnTo>
                    <a:pt x="168" y="2"/>
                  </a:lnTo>
                  <a:lnTo>
                    <a:pt x="169" y="4"/>
                  </a:lnTo>
                  <a:lnTo>
                    <a:pt x="174" y="2"/>
                  </a:lnTo>
                  <a:lnTo>
                    <a:pt x="176" y="7"/>
                  </a:lnTo>
                  <a:lnTo>
                    <a:pt x="183" y="9"/>
                  </a:lnTo>
                  <a:lnTo>
                    <a:pt x="194" y="17"/>
                  </a:lnTo>
                  <a:lnTo>
                    <a:pt x="195" y="23"/>
                  </a:lnTo>
                  <a:lnTo>
                    <a:pt x="202" y="31"/>
                  </a:lnTo>
                  <a:lnTo>
                    <a:pt x="206" y="29"/>
                  </a:lnTo>
                  <a:lnTo>
                    <a:pt x="212" y="28"/>
                  </a:lnTo>
                  <a:lnTo>
                    <a:pt x="212" y="32"/>
                  </a:lnTo>
                  <a:lnTo>
                    <a:pt x="216" y="33"/>
                  </a:lnTo>
                  <a:lnTo>
                    <a:pt x="221" y="29"/>
                  </a:lnTo>
                  <a:lnTo>
                    <a:pt x="223" y="29"/>
                  </a:lnTo>
                  <a:lnTo>
                    <a:pt x="233" y="44"/>
                  </a:lnTo>
                  <a:lnTo>
                    <a:pt x="238" y="54"/>
                  </a:lnTo>
                  <a:lnTo>
                    <a:pt x="238" y="58"/>
                  </a:lnTo>
                  <a:lnTo>
                    <a:pt x="242" y="59"/>
                  </a:lnTo>
                  <a:lnTo>
                    <a:pt x="245" y="64"/>
                  </a:lnTo>
                  <a:lnTo>
                    <a:pt x="245" y="66"/>
                  </a:lnTo>
                  <a:lnTo>
                    <a:pt x="248" y="68"/>
                  </a:lnTo>
                  <a:lnTo>
                    <a:pt x="251" y="66"/>
                  </a:lnTo>
                  <a:lnTo>
                    <a:pt x="253" y="66"/>
                  </a:lnTo>
                  <a:lnTo>
                    <a:pt x="255" y="74"/>
                  </a:lnTo>
                  <a:lnTo>
                    <a:pt x="258" y="75"/>
                  </a:lnTo>
                  <a:lnTo>
                    <a:pt x="260" y="79"/>
                  </a:lnTo>
                  <a:lnTo>
                    <a:pt x="256" y="80"/>
                  </a:lnTo>
                  <a:lnTo>
                    <a:pt x="256" y="81"/>
                  </a:lnTo>
                  <a:lnTo>
                    <a:pt x="261" y="82"/>
                  </a:lnTo>
                  <a:lnTo>
                    <a:pt x="264" y="86"/>
                  </a:lnTo>
                  <a:lnTo>
                    <a:pt x="267" y="88"/>
                  </a:lnTo>
                  <a:lnTo>
                    <a:pt x="271" y="88"/>
                  </a:lnTo>
                  <a:lnTo>
                    <a:pt x="277" y="91"/>
                  </a:lnTo>
                  <a:lnTo>
                    <a:pt x="280" y="95"/>
                  </a:lnTo>
                  <a:lnTo>
                    <a:pt x="281" y="99"/>
                  </a:lnTo>
                  <a:lnTo>
                    <a:pt x="283" y="101"/>
                  </a:lnTo>
                  <a:lnTo>
                    <a:pt x="289" y="103"/>
                  </a:lnTo>
                  <a:lnTo>
                    <a:pt x="296" y="109"/>
                  </a:lnTo>
                  <a:lnTo>
                    <a:pt x="298" y="112"/>
                  </a:lnTo>
                  <a:lnTo>
                    <a:pt x="299" y="115"/>
                  </a:lnTo>
                  <a:lnTo>
                    <a:pt x="297" y="123"/>
                  </a:lnTo>
                  <a:lnTo>
                    <a:pt x="297" y="129"/>
                  </a:lnTo>
                  <a:lnTo>
                    <a:pt x="299" y="129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5" y="136"/>
                  </a:lnTo>
                  <a:lnTo>
                    <a:pt x="307" y="144"/>
                  </a:lnTo>
                  <a:lnTo>
                    <a:pt x="307" y="150"/>
                  </a:lnTo>
                  <a:lnTo>
                    <a:pt x="309" y="156"/>
                  </a:lnTo>
                  <a:lnTo>
                    <a:pt x="310" y="160"/>
                  </a:lnTo>
                  <a:lnTo>
                    <a:pt x="305" y="167"/>
                  </a:lnTo>
                  <a:lnTo>
                    <a:pt x="305" y="169"/>
                  </a:lnTo>
                  <a:lnTo>
                    <a:pt x="313" y="181"/>
                  </a:lnTo>
                  <a:lnTo>
                    <a:pt x="315" y="187"/>
                  </a:lnTo>
                  <a:lnTo>
                    <a:pt x="316" y="188"/>
                  </a:lnTo>
                  <a:lnTo>
                    <a:pt x="320" y="188"/>
                  </a:lnTo>
                  <a:lnTo>
                    <a:pt x="323" y="185"/>
                  </a:lnTo>
                  <a:lnTo>
                    <a:pt x="328" y="185"/>
                  </a:lnTo>
                  <a:lnTo>
                    <a:pt x="328" y="189"/>
                  </a:lnTo>
                  <a:lnTo>
                    <a:pt x="331" y="193"/>
                  </a:lnTo>
                  <a:lnTo>
                    <a:pt x="332" y="197"/>
                  </a:lnTo>
                  <a:lnTo>
                    <a:pt x="335" y="199"/>
                  </a:lnTo>
                  <a:lnTo>
                    <a:pt x="337" y="204"/>
                  </a:lnTo>
                  <a:lnTo>
                    <a:pt x="341" y="209"/>
                  </a:lnTo>
                  <a:lnTo>
                    <a:pt x="342" y="212"/>
                  </a:lnTo>
                  <a:lnTo>
                    <a:pt x="341" y="212"/>
                  </a:lnTo>
                  <a:lnTo>
                    <a:pt x="340" y="214"/>
                  </a:lnTo>
                  <a:lnTo>
                    <a:pt x="342" y="217"/>
                  </a:lnTo>
                  <a:lnTo>
                    <a:pt x="342" y="221"/>
                  </a:lnTo>
                  <a:lnTo>
                    <a:pt x="339" y="225"/>
                  </a:lnTo>
                  <a:lnTo>
                    <a:pt x="340" y="232"/>
                  </a:lnTo>
                  <a:lnTo>
                    <a:pt x="344" y="236"/>
                  </a:lnTo>
                  <a:lnTo>
                    <a:pt x="344" y="238"/>
                  </a:lnTo>
                  <a:lnTo>
                    <a:pt x="341" y="239"/>
                  </a:lnTo>
                  <a:lnTo>
                    <a:pt x="331" y="239"/>
                  </a:lnTo>
                  <a:lnTo>
                    <a:pt x="325" y="242"/>
                  </a:lnTo>
                  <a:lnTo>
                    <a:pt x="321" y="242"/>
                  </a:lnTo>
                  <a:lnTo>
                    <a:pt x="310" y="241"/>
                  </a:lnTo>
                  <a:lnTo>
                    <a:pt x="308" y="242"/>
                  </a:lnTo>
                  <a:lnTo>
                    <a:pt x="301" y="242"/>
                  </a:lnTo>
                  <a:lnTo>
                    <a:pt x="293" y="244"/>
                  </a:lnTo>
                  <a:lnTo>
                    <a:pt x="287" y="244"/>
                  </a:lnTo>
                  <a:lnTo>
                    <a:pt x="282" y="242"/>
                  </a:lnTo>
                  <a:lnTo>
                    <a:pt x="278" y="242"/>
                  </a:lnTo>
                  <a:lnTo>
                    <a:pt x="271" y="239"/>
                  </a:lnTo>
                  <a:lnTo>
                    <a:pt x="264" y="239"/>
                  </a:lnTo>
                  <a:lnTo>
                    <a:pt x="258" y="233"/>
                  </a:lnTo>
                  <a:lnTo>
                    <a:pt x="255" y="235"/>
                  </a:lnTo>
                  <a:lnTo>
                    <a:pt x="255" y="238"/>
                  </a:lnTo>
                  <a:lnTo>
                    <a:pt x="248" y="237"/>
                  </a:lnTo>
                  <a:lnTo>
                    <a:pt x="248" y="231"/>
                  </a:lnTo>
                  <a:lnTo>
                    <a:pt x="245" y="228"/>
                  </a:lnTo>
                  <a:lnTo>
                    <a:pt x="237" y="227"/>
                  </a:lnTo>
                  <a:lnTo>
                    <a:pt x="231" y="228"/>
                  </a:lnTo>
                  <a:lnTo>
                    <a:pt x="226" y="225"/>
                  </a:lnTo>
                  <a:lnTo>
                    <a:pt x="212" y="224"/>
                  </a:lnTo>
                  <a:lnTo>
                    <a:pt x="162" y="224"/>
                  </a:lnTo>
                  <a:lnTo>
                    <a:pt x="159" y="225"/>
                  </a:lnTo>
                  <a:lnTo>
                    <a:pt x="135" y="225"/>
                  </a:lnTo>
                  <a:lnTo>
                    <a:pt x="122" y="231"/>
                  </a:lnTo>
                  <a:lnTo>
                    <a:pt x="111" y="236"/>
                  </a:lnTo>
                  <a:lnTo>
                    <a:pt x="102" y="238"/>
                  </a:lnTo>
                  <a:lnTo>
                    <a:pt x="72" y="237"/>
                  </a:lnTo>
                  <a:lnTo>
                    <a:pt x="68" y="239"/>
                  </a:lnTo>
                  <a:lnTo>
                    <a:pt x="57" y="244"/>
                  </a:lnTo>
                  <a:lnTo>
                    <a:pt x="50" y="244"/>
                  </a:lnTo>
                  <a:lnTo>
                    <a:pt x="46" y="243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4" y="241"/>
                  </a:lnTo>
                  <a:lnTo>
                    <a:pt x="41" y="239"/>
                  </a:lnTo>
                  <a:lnTo>
                    <a:pt x="43" y="205"/>
                  </a:lnTo>
                  <a:lnTo>
                    <a:pt x="47" y="199"/>
                  </a:lnTo>
                  <a:lnTo>
                    <a:pt x="86" y="195"/>
                  </a:lnTo>
                  <a:lnTo>
                    <a:pt x="94" y="195"/>
                  </a:lnTo>
                  <a:lnTo>
                    <a:pt x="95" y="195"/>
                  </a:lnTo>
                  <a:lnTo>
                    <a:pt x="98" y="188"/>
                  </a:lnTo>
                  <a:lnTo>
                    <a:pt x="103" y="187"/>
                  </a:lnTo>
                  <a:lnTo>
                    <a:pt x="106" y="188"/>
                  </a:lnTo>
                  <a:lnTo>
                    <a:pt x="119" y="187"/>
                  </a:lnTo>
                  <a:lnTo>
                    <a:pt x="127" y="183"/>
                  </a:lnTo>
                  <a:lnTo>
                    <a:pt x="131" y="178"/>
                  </a:lnTo>
                  <a:lnTo>
                    <a:pt x="133" y="177"/>
                  </a:lnTo>
                  <a:lnTo>
                    <a:pt x="140" y="178"/>
                  </a:lnTo>
                  <a:lnTo>
                    <a:pt x="143" y="182"/>
                  </a:lnTo>
                  <a:lnTo>
                    <a:pt x="151" y="184"/>
                  </a:lnTo>
                  <a:lnTo>
                    <a:pt x="159" y="189"/>
                  </a:lnTo>
                  <a:lnTo>
                    <a:pt x="167" y="190"/>
                  </a:lnTo>
                  <a:lnTo>
                    <a:pt x="175" y="194"/>
                  </a:lnTo>
                  <a:lnTo>
                    <a:pt x="183" y="194"/>
                  </a:lnTo>
                  <a:lnTo>
                    <a:pt x="185" y="195"/>
                  </a:lnTo>
                  <a:lnTo>
                    <a:pt x="191" y="192"/>
                  </a:lnTo>
                  <a:lnTo>
                    <a:pt x="203" y="189"/>
                  </a:lnTo>
                  <a:lnTo>
                    <a:pt x="207" y="185"/>
                  </a:lnTo>
                  <a:lnTo>
                    <a:pt x="207" y="182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3" y="177"/>
                  </a:lnTo>
                  <a:lnTo>
                    <a:pt x="200" y="176"/>
                  </a:lnTo>
                  <a:lnTo>
                    <a:pt x="195" y="176"/>
                  </a:lnTo>
                  <a:lnTo>
                    <a:pt x="191" y="177"/>
                  </a:lnTo>
                  <a:lnTo>
                    <a:pt x="180" y="182"/>
                  </a:lnTo>
                  <a:lnTo>
                    <a:pt x="175" y="181"/>
                  </a:lnTo>
                  <a:lnTo>
                    <a:pt x="169" y="178"/>
                  </a:lnTo>
                  <a:lnTo>
                    <a:pt x="165" y="172"/>
                  </a:lnTo>
                  <a:lnTo>
                    <a:pt x="164" y="171"/>
                  </a:lnTo>
                  <a:lnTo>
                    <a:pt x="152" y="171"/>
                  </a:lnTo>
                  <a:lnTo>
                    <a:pt x="146" y="163"/>
                  </a:lnTo>
                  <a:lnTo>
                    <a:pt x="140" y="162"/>
                  </a:lnTo>
                  <a:lnTo>
                    <a:pt x="137" y="161"/>
                  </a:lnTo>
                  <a:lnTo>
                    <a:pt x="131" y="162"/>
                  </a:lnTo>
                  <a:lnTo>
                    <a:pt x="126" y="165"/>
                  </a:lnTo>
                  <a:lnTo>
                    <a:pt x="120" y="163"/>
                  </a:lnTo>
                  <a:lnTo>
                    <a:pt x="115" y="168"/>
                  </a:lnTo>
                  <a:lnTo>
                    <a:pt x="111" y="174"/>
                  </a:lnTo>
                  <a:lnTo>
                    <a:pt x="55" y="17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Tanzania (United Republic)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gray">
            <a:xfrm>
              <a:off x="5214376" y="4653131"/>
              <a:ext cx="280872" cy="276191"/>
            </a:xfrm>
            <a:custGeom>
              <a:avLst/>
              <a:gdLst/>
              <a:ahLst/>
              <a:cxnLst>
                <a:cxn ang="0">
                  <a:pos x="450" y="144"/>
                </a:cxn>
                <a:cxn ang="0">
                  <a:pos x="521" y="238"/>
                </a:cxn>
                <a:cxn ang="0">
                  <a:pos x="505" y="292"/>
                </a:cxn>
                <a:cxn ang="0">
                  <a:pos x="538" y="325"/>
                </a:cxn>
                <a:cxn ang="0">
                  <a:pos x="537" y="349"/>
                </a:cxn>
                <a:cxn ang="0">
                  <a:pos x="536" y="380"/>
                </a:cxn>
                <a:cxn ang="0">
                  <a:pos x="528" y="402"/>
                </a:cxn>
                <a:cxn ang="0">
                  <a:pos x="542" y="432"/>
                </a:cxn>
                <a:cxn ang="0">
                  <a:pos x="550" y="467"/>
                </a:cxn>
                <a:cxn ang="0">
                  <a:pos x="561" y="488"/>
                </a:cxn>
                <a:cxn ang="0">
                  <a:pos x="587" y="514"/>
                </a:cxn>
                <a:cxn ang="0">
                  <a:pos x="593" y="526"/>
                </a:cxn>
                <a:cxn ang="0">
                  <a:pos x="541" y="557"/>
                </a:cxn>
                <a:cxn ang="0">
                  <a:pos x="476" y="564"/>
                </a:cxn>
                <a:cxn ang="0">
                  <a:pos x="436" y="583"/>
                </a:cxn>
                <a:cxn ang="0">
                  <a:pos x="378" y="589"/>
                </a:cxn>
                <a:cxn ang="0">
                  <a:pos x="355" y="580"/>
                </a:cxn>
                <a:cxn ang="0">
                  <a:pos x="331" y="584"/>
                </a:cxn>
                <a:cxn ang="0">
                  <a:pos x="280" y="567"/>
                </a:cxn>
                <a:cxn ang="0">
                  <a:pos x="270" y="531"/>
                </a:cxn>
                <a:cxn ang="0">
                  <a:pos x="249" y="476"/>
                </a:cxn>
                <a:cxn ang="0">
                  <a:pos x="229" y="473"/>
                </a:cxn>
                <a:cxn ang="0">
                  <a:pos x="208" y="475"/>
                </a:cxn>
                <a:cxn ang="0">
                  <a:pos x="178" y="459"/>
                </a:cxn>
                <a:cxn ang="0">
                  <a:pos x="125" y="440"/>
                </a:cxn>
                <a:cxn ang="0">
                  <a:pos x="95" y="418"/>
                </a:cxn>
                <a:cxn ang="0">
                  <a:pos x="65" y="386"/>
                </a:cxn>
                <a:cxn ang="0">
                  <a:pos x="49" y="328"/>
                </a:cxn>
                <a:cxn ang="0">
                  <a:pos x="11" y="278"/>
                </a:cxn>
                <a:cxn ang="0">
                  <a:pos x="9" y="231"/>
                </a:cxn>
                <a:cxn ang="0">
                  <a:pos x="0" y="187"/>
                </a:cxn>
                <a:cxn ang="0">
                  <a:pos x="39" y="159"/>
                </a:cxn>
                <a:cxn ang="0">
                  <a:pos x="64" y="121"/>
                </a:cxn>
                <a:cxn ang="0">
                  <a:pos x="52" y="102"/>
                </a:cxn>
                <a:cxn ang="0">
                  <a:pos x="49" y="83"/>
                </a:cxn>
                <a:cxn ang="0">
                  <a:pos x="66" y="46"/>
                </a:cxn>
                <a:cxn ang="0">
                  <a:pos x="66" y="5"/>
                </a:cxn>
                <a:cxn ang="0">
                  <a:pos x="119" y="7"/>
                </a:cxn>
                <a:cxn ang="0">
                  <a:pos x="118" y="83"/>
                </a:cxn>
                <a:cxn ang="0">
                  <a:pos x="133" y="88"/>
                </a:cxn>
                <a:cxn ang="0">
                  <a:pos x="148" y="75"/>
                </a:cxn>
                <a:cxn ang="0">
                  <a:pos x="173" y="86"/>
                </a:cxn>
                <a:cxn ang="0">
                  <a:pos x="186" y="84"/>
                </a:cxn>
                <a:cxn ang="0">
                  <a:pos x="214" y="79"/>
                </a:cxn>
                <a:cxn ang="0">
                  <a:pos x="209" y="66"/>
                </a:cxn>
                <a:cxn ang="0">
                  <a:pos x="209" y="48"/>
                </a:cxn>
                <a:cxn ang="0">
                  <a:pos x="225" y="35"/>
                </a:cxn>
                <a:cxn ang="0">
                  <a:pos x="238" y="21"/>
                </a:cxn>
                <a:cxn ang="0">
                  <a:pos x="251" y="0"/>
                </a:cxn>
              </a:cxnLst>
              <a:rect l="0" t="0" r="r" b="b"/>
              <a:pathLst>
                <a:path w="596" h="591">
                  <a:moveTo>
                    <a:pt x="442" y="112"/>
                  </a:moveTo>
                  <a:lnTo>
                    <a:pt x="445" y="117"/>
                  </a:lnTo>
                  <a:lnTo>
                    <a:pt x="445" y="125"/>
                  </a:lnTo>
                  <a:lnTo>
                    <a:pt x="450" y="144"/>
                  </a:lnTo>
                  <a:lnTo>
                    <a:pt x="453" y="155"/>
                  </a:lnTo>
                  <a:lnTo>
                    <a:pt x="531" y="201"/>
                  </a:lnTo>
                  <a:lnTo>
                    <a:pt x="528" y="207"/>
                  </a:lnTo>
                  <a:lnTo>
                    <a:pt x="521" y="238"/>
                  </a:lnTo>
                  <a:lnTo>
                    <a:pt x="517" y="244"/>
                  </a:lnTo>
                  <a:lnTo>
                    <a:pt x="514" y="256"/>
                  </a:lnTo>
                  <a:lnTo>
                    <a:pt x="504" y="281"/>
                  </a:lnTo>
                  <a:lnTo>
                    <a:pt x="505" y="292"/>
                  </a:lnTo>
                  <a:lnTo>
                    <a:pt x="507" y="298"/>
                  </a:lnTo>
                  <a:lnTo>
                    <a:pt x="523" y="309"/>
                  </a:lnTo>
                  <a:lnTo>
                    <a:pt x="530" y="317"/>
                  </a:lnTo>
                  <a:lnTo>
                    <a:pt x="538" y="325"/>
                  </a:lnTo>
                  <a:lnTo>
                    <a:pt x="544" y="336"/>
                  </a:lnTo>
                  <a:lnTo>
                    <a:pt x="544" y="341"/>
                  </a:lnTo>
                  <a:lnTo>
                    <a:pt x="542" y="342"/>
                  </a:lnTo>
                  <a:lnTo>
                    <a:pt x="537" y="349"/>
                  </a:lnTo>
                  <a:lnTo>
                    <a:pt x="536" y="362"/>
                  </a:lnTo>
                  <a:lnTo>
                    <a:pt x="533" y="368"/>
                  </a:lnTo>
                  <a:lnTo>
                    <a:pt x="537" y="374"/>
                  </a:lnTo>
                  <a:lnTo>
                    <a:pt x="536" y="380"/>
                  </a:lnTo>
                  <a:lnTo>
                    <a:pt x="538" y="385"/>
                  </a:lnTo>
                  <a:lnTo>
                    <a:pt x="537" y="395"/>
                  </a:lnTo>
                  <a:lnTo>
                    <a:pt x="531" y="395"/>
                  </a:lnTo>
                  <a:lnTo>
                    <a:pt x="528" y="402"/>
                  </a:lnTo>
                  <a:lnTo>
                    <a:pt x="531" y="412"/>
                  </a:lnTo>
                  <a:lnTo>
                    <a:pt x="537" y="425"/>
                  </a:lnTo>
                  <a:lnTo>
                    <a:pt x="542" y="429"/>
                  </a:lnTo>
                  <a:lnTo>
                    <a:pt x="542" y="432"/>
                  </a:lnTo>
                  <a:lnTo>
                    <a:pt x="538" y="435"/>
                  </a:lnTo>
                  <a:lnTo>
                    <a:pt x="550" y="455"/>
                  </a:lnTo>
                  <a:lnTo>
                    <a:pt x="552" y="460"/>
                  </a:lnTo>
                  <a:lnTo>
                    <a:pt x="550" y="467"/>
                  </a:lnTo>
                  <a:lnTo>
                    <a:pt x="555" y="472"/>
                  </a:lnTo>
                  <a:lnTo>
                    <a:pt x="558" y="478"/>
                  </a:lnTo>
                  <a:lnTo>
                    <a:pt x="558" y="484"/>
                  </a:lnTo>
                  <a:lnTo>
                    <a:pt x="561" y="488"/>
                  </a:lnTo>
                  <a:lnTo>
                    <a:pt x="561" y="497"/>
                  </a:lnTo>
                  <a:lnTo>
                    <a:pt x="573" y="503"/>
                  </a:lnTo>
                  <a:lnTo>
                    <a:pt x="577" y="513"/>
                  </a:lnTo>
                  <a:lnTo>
                    <a:pt x="587" y="514"/>
                  </a:lnTo>
                  <a:lnTo>
                    <a:pt x="592" y="518"/>
                  </a:lnTo>
                  <a:lnTo>
                    <a:pt x="595" y="519"/>
                  </a:lnTo>
                  <a:lnTo>
                    <a:pt x="596" y="525"/>
                  </a:lnTo>
                  <a:lnTo>
                    <a:pt x="593" y="526"/>
                  </a:lnTo>
                  <a:lnTo>
                    <a:pt x="579" y="536"/>
                  </a:lnTo>
                  <a:lnTo>
                    <a:pt x="564" y="550"/>
                  </a:lnTo>
                  <a:lnTo>
                    <a:pt x="560" y="552"/>
                  </a:lnTo>
                  <a:lnTo>
                    <a:pt x="541" y="557"/>
                  </a:lnTo>
                  <a:lnTo>
                    <a:pt x="507" y="569"/>
                  </a:lnTo>
                  <a:lnTo>
                    <a:pt x="499" y="570"/>
                  </a:lnTo>
                  <a:lnTo>
                    <a:pt x="489" y="570"/>
                  </a:lnTo>
                  <a:lnTo>
                    <a:pt x="476" y="564"/>
                  </a:lnTo>
                  <a:lnTo>
                    <a:pt x="467" y="567"/>
                  </a:lnTo>
                  <a:lnTo>
                    <a:pt x="453" y="568"/>
                  </a:lnTo>
                  <a:lnTo>
                    <a:pt x="440" y="581"/>
                  </a:lnTo>
                  <a:lnTo>
                    <a:pt x="436" y="583"/>
                  </a:lnTo>
                  <a:lnTo>
                    <a:pt x="429" y="583"/>
                  </a:lnTo>
                  <a:lnTo>
                    <a:pt x="398" y="581"/>
                  </a:lnTo>
                  <a:lnTo>
                    <a:pt x="387" y="589"/>
                  </a:lnTo>
                  <a:lnTo>
                    <a:pt x="378" y="589"/>
                  </a:lnTo>
                  <a:lnTo>
                    <a:pt x="371" y="591"/>
                  </a:lnTo>
                  <a:lnTo>
                    <a:pt x="366" y="590"/>
                  </a:lnTo>
                  <a:lnTo>
                    <a:pt x="361" y="588"/>
                  </a:lnTo>
                  <a:lnTo>
                    <a:pt x="355" y="580"/>
                  </a:lnTo>
                  <a:lnTo>
                    <a:pt x="348" y="578"/>
                  </a:lnTo>
                  <a:lnTo>
                    <a:pt x="340" y="578"/>
                  </a:lnTo>
                  <a:lnTo>
                    <a:pt x="334" y="583"/>
                  </a:lnTo>
                  <a:lnTo>
                    <a:pt x="331" y="584"/>
                  </a:lnTo>
                  <a:lnTo>
                    <a:pt x="290" y="583"/>
                  </a:lnTo>
                  <a:lnTo>
                    <a:pt x="290" y="579"/>
                  </a:lnTo>
                  <a:lnTo>
                    <a:pt x="285" y="570"/>
                  </a:lnTo>
                  <a:lnTo>
                    <a:pt x="280" y="567"/>
                  </a:lnTo>
                  <a:lnTo>
                    <a:pt x="275" y="559"/>
                  </a:lnTo>
                  <a:lnTo>
                    <a:pt x="274" y="557"/>
                  </a:lnTo>
                  <a:lnTo>
                    <a:pt x="275" y="538"/>
                  </a:lnTo>
                  <a:lnTo>
                    <a:pt x="270" y="531"/>
                  </a:lnTo>
                  <a:lnTo>
                    <a:pt x="269" y="513"/>
                  </a:lnTo>
                  <a:lnTo>
                    <a:pt x="264" y="494"/>
                  </a:lnTo>
                  <a:lnTo>
                    <a:pt x="261" y="487"/>
                  </a:lnTo>
                  <a:lnTo>
                    <a:pt x="249" y="476"/>
                  </a:lnTo>
                  <a:lnTo>
                    <a:pt x="237" y="472"/>
                  </a:lnTo>
                  <a:lnTo>
                    <a:pt x="232" y="480"/>
                  </a:lnTo>
                  <a:lnTo>
                    <a:pt x="230" y="476"/>
                  </a:lnTo>
                  <a:lnTo>
                    <a:pt x="229" y="473"/>
                  </a:lnTo>
                  <a:lnTo>
                    <a:pt x="226" y="472"/>
                  </a:lnTo>
                  <a:lnTo>
                    <a:pt x="221" y="472"/>
                  </a:lnTo>
                  <a:lnTo>
                    <a:pt x="210" y="476"/>
                  </a:lnTo>
                  <a:lnTo>
                    <a:pt x="208" y="475"/>
                  </a:lnTo>
                  <a:lnTo>
                    <a:pt x="203" y="468"/>
                  </a:lnTo>
                  <a:lnTo>
                    <a:pt x="193" y="470"/>
                  </a:lnTo>
                  <a:lnTo>
                    <a:pt x="182" y="462"/>
                  </a:lnTo>
                  <a:lnTo>
                    <a:pt x="178" y="459"/>
                  </a:lnTo>
                  <a:lnTo>
                    <a:pt x="176" y="456"/>
                  </a:lnTo>
                  <a:lnTo>
                    <a:pt x="165" y="456"/>
                  </a:lnTo>
                  <a:lnTo>
                    <a:pt x="154" y="452"/>
                  </a:lnTo>
                  <a:lnTo>
                    <a:pt x="125" y="440"/>
                  </a:lnTo>
                  <a:lnTo>
                    <a:pt x="117" y="438"/>
                  </a:lnTo>
                  <a:lnTo>
                    <a:pt x="109" y="434"/>
                  </a:lnTo>
                  <a:lnTo>
                    <a:pt x="105" y="427"/>
                  </a:lnTo>
                  <a:lnTo>
                    <a:pt x="95" y="418"/>
                  </a:lnTo>
                  <a:lnTo>
                    <a:pt x="87" y="416"/>
                  </a:lnTo>
                  <a:lnTo>
                    <a:pt x="81" y="417"/>
                  </a:lnTo>
                  <a:lnTo>
                    <a:pt x="70" y="398"/>
                  </a:lnTo>
                  <a:lnTo>
                    <a:pt x="65" y="386"/>
                  </a:lnTo>
                  <a:lnTo>
                    <a:pt x="58" y="374"/>
                  </a:lnTo>
                  <a:lnTo>
                    <a:pt x="49" y="352"/>
                  </a:lnTo>
                  <a:lnTo>
                    <a:pt x="50" y="338"/>
                  </a:lnTo>
                  <a:lnTo>
                    <a:pt x="49" y="328"/>
                  </a:lnTo>
                  <a:lnTo>
                    <a:pt x="31" y="310"/>
                  </a:lnTo>
                  <a:lnTo>
                    <a:pt x="9" y="298"/>
                  </a:lnTo>
                  <a:lnTo>
                    <a:pt x="6" y="284"/>
                  </a:lnTo>
                  <a:lnTo>
                    <a:pt x="11" y="278"/>
                  </a:lnTo>
                  <a:lnTo>
                    <a:pt x="15" y="272"/>
                  </a:lnTo>
                  <a:lnTo>
                    <a:pt x="11" y="258"/>
                  </a:lnTo>
                  <a:lnTo>
                    <a:pt x="9" y="246"/>
                  </a:lnTo>
                  <a:lnTo>
                    <a:pt x="9" y="231"/>
                  </a:lnTo>
                  <a:lnTo>
                    <a:pt x="5" y="225"/>
                  </a:lnTo>
                  <a:lnTo>
                    <a:pt x="1" y="222"/>
                  </a:lnTo>
                  <a:lnTo>
                    <a:pt x="0" y="206"/>
                  </a:lnTo>
                  <a:lnTo>
                    <a:pt x="0" y="187"/>
                  </a:lnTo>
                  <a:lnTo>
                    <a:pt x="3" y="186"/>
                  </a:lnTo>
                  <a:lnTo>
                    <a:pt x="14" y="183"/>
                  </a:lnTo>
                  <a:lnTo>
                    <a:pt x="28" y="179"/>
                  </a:lnTo>
                  <a:lnTo>
                    <a:pt x="39" y="159"/>
                  </a:lnTo>
                  <a:lnTo>
                    <a:pt x="44" y="153"/>
                  </a:lnTo>
                  <a:lnTo>
                    <a:pt x="50" y="139"/>
                  </a:lnTo>
                  <a:lnTo>
                    <a:pt x="60" y="127"/>
                  </a:lnTo>
                  <a:lnTo>
                    <a:pt x="64" y="121"/>
                  </a:lnTo>
                  <a:lnTo>
                    <a:pt x="64" y="113"/>
                  </a:lnTo>
                  <a:lnTo>
                    <a:pt x="62" y="107"/>
                  </a:lnTo>
                  <a:lnTo>
                    <a:pt x="58" y="104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49" y="83"/>
                  </a:lnTo>
                  <a:lnTo>
                    <a:pt x="54" y="78"/>
                  </a:lnTo>
                  <a:lnTo>
                    <a:pt x="65" y="63"/>
                  </a:lnTo>
                  <a:lnTo>
                    <a:pt x="68" y="53"/>
                  </a:lnTo>
                  <a:lnTo>
                    <a:pt x="66" y="46"/>
                  </a:lnTo>
                  <a:lnTo>
                    <a:pt x="62" y="31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66" y="5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118" y="0"/>
                  </a:lnTo>
                  <a:lnTo>
                    <a:pt x="119" y="7"/>
                  </a:lnTo>
                  <a:lnTo>
                    <a:pt x="118" y="26"/>
                  </a:lnTo>
                  <a:lnTo>
                    <a:pt x="114" y="40"/>
                  </a:lnTo>
                  <a:lnTo>
                    <a:pt x="113" y="61"/>
                  </a:lnTo>
                  <a:lnTo>
                    <a:pt x="118" y="83"/>
                  </a:lnTo>
                  <a:lnTo>
                    <a:pt x="117" y="90"/>
                  </a:lnTo>
                  <a:lnTo>
                    <a:pt x="122" y="99"/>
                  </a:lnTo>
                  <a:lnTo>
                    <a:pt x="129" y="95"/>
                  </a:lnTo>
                  <a:lnTo>
                    <a:pt x="133" y="88"/>
                  </a:lnTo>
                  <a:lnTo>
                    <a:pt x="139" y="86"/>
                  </a:lnTo>
                  <a:lnTo>
                    <a:pt x="138" y="78"/>
                  </a:lnTo>
                  <a:lnTo>
                    <a:pt x="143" y="72"/>
                  </a:lnTo>
                  <a:lnTo>
                    <a:pt x="148" y="75"/>
                  </a:lnTo>
                  <a:lnTo>
                    <a:pt x="157" y="85"/>
                  </a:lnTo>
                  <a:lnTo>
                    <a:pt x="163" y="90"/>
                  </a:lnTo>
                  <a:lnTo>
                    <a:pt x="170" y="86"/>
                  </a:lnTo>
                  <a:lnTo>
                    <a:pt x="173" y="86"/>
                  </a:lnTo>
                  <a:lnTo>
                    <a:pt x="176" y="107"/>
                  </a:lnTo>
                  <a:lnTo>
                    <a:pt x="183" y="101"/>
                  </a:lnTo>
                  <a:lnTo>
                    <a:pt x="182" y="94"/>
                  </a:lnTo>
                  <a:lnTo>
                    <a:pt x="186" y="84"/>
                  </a:lnTo>
                  <a:lnTo>
                    <a:pt x="189" y="83"/>
                  </a:lnTo>
                  <a:lnTo>
                    <a:pt x="200" y="83"/>
                  </a:lnTo>
                  <a:lnTo>
                    <a:pt x="205" y="83"/>
                  </a:lnTo>
                  <a:lnTo>
                    <a:pt x="214" y="79"/>
                  </a:lnTo>
                  <a:lnTo>
                    <a:pt x="225" y="72"/>
                  </a:lnTo>
                  <a:lnTo>
                    <a:pt x="226" y="69"/>
                  </a:lnTo>
                  <a:lnTo>
                    <a:pt x="224" y="64"/>
                  </a:lnTo>
                  <a:lnTo>
                    <a:pt x="209" y="66"/>
                  </a:lnTo>
                  <a:lnTo>
                    <a:pt x="200" y="62"/>
                  </a:lnTo>
                  <a:lnTo>
                    <a:pt x="202" y="58"/>
                  </a:lnTo>
                  <a:lnTo>
                    <a:pt x="211" y="52"/>
                  </a:lnTo>
                  <a:lnTo>
                    <a:pt x="209" y="48"/>
                  </a:lnTo>
                  <a:lnTo>
                    <a:pt x="211" y="46"/>
                  </a:lnTo>
                  <a:lnTo>
                    <a:pt x="219" y="46"/>
                  </a:lnTo>
                  <a:lnTo>
                    <a:pt x="220" y="42"/>
                  </a:lnTo>
                  <a:lnTo>
                    <a:pt x="225" y="35"/>
                  </a:lnTo>
                  <a:lnTo>
                    <a:pt x="226" y="30"/>
                  </a:lnTo>
                  <a:lnTo>
                    <a:pt x="231" y="29"/>
                  </a:lnTo>
                  <a:lnTo>
                    <a:pt x="234" y="20"/>
                  </a:lnTo>
                  <a:lnTo>
                    <a:pt x="238" y="21"/>
                  </a:lnTo>
                  <a:lnTo>
                    <a:pt x="240" y="18"/>
                  </a:lnTo>
                  <a:lnTo>
                    <a:pt x="236" y="12"/>
                  </a:lnTo>
                  <a:lnTo>
                    <a:pt x="240" y="5"/>
                  </a:lnTo>
                  <a:lnTo>
                    <a:pt x="251" y="0"/>
                  </a:lnTo>
                  <a:lnTo>
                    <a:pt x="442" y="1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Sierra Leone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gray">
            <a:xfrm>
              <a:off x="4111953" y="4372259"/>
              <a:ext cx="77240" cy="77240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17" y="50"/>
                </a:cxn>
                <a:cxn ang="0">
                  <a:pos x="23" y="39"/>
                </a:cxn>
                <a:cxn ang="0">
                  <a:pos x="32" y="37"/>
                </a:cxn>
                <a:cxn ang="0">
                  <a:pos x="37" y="31"/>
                </a:cxn>
                <a:cxn ang="0">
                  <a:pos x="46" y="16"/>
                </a:cxn>
                <a:cxn ang="0">
                  <a:pos x="49" y="6"/>
                </a:cxn>
                <a:cxn ang="0">
                  <a:pos x="61" y="7"/>
                </a:cxn>
                <a:cxn ang="0">
                  <a:pos x="70" y="5"/>
                </a:cxn>
                <a:cxn ang="0">
                  <a:pos x="76" y="0"/>
                </a:cxn>
                <a:cxn ang="0">
                  <a:pos x="115" y="1"/>
                </a:cxn>
                <a:cxn ang="0">
                  <a:pos x="125" y="12"/>
                </a:cxn>
                <a:cxn ang="0">
                  <a:pos x="134" y="21"/>
                </a:cxn>
                <a:cxn ang="0">
                  <a:pos x="136" y="27"/>
                </a:cxn>
                <a:cxn ang="0">
                  <a:pos x="135" y="32"/>
                </a:cxn>
                <a:cxn ang="0">
                  <a:pos x="145" y="35"/>
                </a:cxn>
                <a:cxn ang="0">
                  <a:pos x="143" y="40"/>
                </a:cxn>
                <a:cxn ang="0">
                  <a:pos x="143" y="45"/>
                </a:cxn>
                <a:cxn ang="0">
                  <a:pos x="146" y="53"/>
                </a:cxn>
                <a:cxn ang="0">
                  <a:pos x="152" y="60"/>
                </a:cxn>
                <a:cxn ang="0">
                  <a:pos x="153" y="71"/>
                </a:cxn>
                <a:cxn ang="0">
                  <a:pos x="146" y="85"/>
                </a:cxn>
                <a:cxn ang="0">
                  <a:pos x="143" y="92"/>
                </a:cxn>
                <a:cxn ang="0">
                  <a:pos x="162" y="82"/>
                </a:cxn>
                <a:cxn ang="0">
                  <a:pos x="164" y="85"/>
                </a:cxn>
                <a:cxn ang="0">
                  <a:pos x="163" y="93"/>
                </a:cxn>
                <a:cxn ang="0">
                  <a:pos x="167" y="98"/>
                </a:cxn>
                <a:cxn ang="0">
                  <a:pos x="152" y="105"/>
                </a:cxn>
                <a:cxn ang="0">
                  <a:pos x="150" y="123"/>
                </a:cxn>
                <a:cxn ang="0">
                  <a:pos x="143" y="129"/>
                </a:cxn>
                <a:cxn ang="0">
                  <a:pos x="136" y="136"/>
                </a:cxn>
                <a:cxn ang="0">
                  <a:pos x="121" y="146"/>
                </a:cxn>
                <a:cxn ang="0">
                  <a:pos x="113" y="148"/>
                </a:cxn>
                <a:cxn ang="0">
                  <a:pos x="112" y="156"/>
                </a:cxn>
                <a:cxn ang="0">
                  <a:pos x="108" y="163"/>
                </a:cxn>
                <a:cxn ang="0">
                  <a:pos x="102" y="166"/>
                </a:cxn>
                <a:cxn ang="0">
                  <a:pos x="61" y="147"/>
                </a:cxn>
                <a:cxn ang="0">
                  <a:pos x="51" y="140"/>
                </a:cxn>
                <a:cxn ang="0">
                  <a:pos x="32" y="124"/>
                </a:cxn>
                <a:cxn ang="0">
                  <a:pos x="23" y="118"/>
                </a:cxn>
                <a:cxn ang="0">
                  <a:pos x="22" y="110"/>
                </a:cxn>
                <a:cxn ang="0">
                  <a:pos x="16" y="102"/>
                </a:cxn>
                <a:cxn ang="0">
                  <a:pos x="5" y="93"/>
                </a:cxn>
                <a:cxn ang="0">
                  <a:pos x="8" y="86"/>
                </a:cxn>
                <a:cxn ang="0">
                  <a:pos x="13" y="87"/>
                </a:cxn>
                <a:cxn ang="0">
                  <a:pos x="11" y="82"/>
                </a:cxn>
                <a:cxn ang="0">
                  <a:pos x="5" y="78"/>
                </a:cxn>
                <a:cxn ang="0">
                  <a:pos x="5" y="65"/>
                </a:cxn>
                <a:cxn ang="0">
                  <a:pos x="0" y="60"/>
                </a:cxn>
                <a:cxn ang="0">
                  <a:pos x="2" y="49"/>
                </a:cxn>
              </a:cxnLst>
              <a:rect l="0" t="0" r="r" b="b"/>
              <a:pathLst>
                <a:path w="167" h="166">
                  <a:moveTo>
                    <a:pt x="2" y="49"/>
                  </a:moveTo>
                  <a:lnTo>
                    <a:pt x="8" y="51"/>
                  </a:lnTo>
                  <a:lnTo>
                    <a:pt x="14" y="51"/>
                  </a:lnTo>
                  <a:lnTo>
                    <a:pt x="17" y="50"/>
                  </a:lnTo>
                  <a:lnTo>
                    <a:pt x="19" y="49"/>
                  </a:lnTo>
                  <a:lnTo>
                    <a:pt x="23" y="39"/>
                  </a:lnTo>
                  <a:lnTo>
                    <a:pt x="28" y="39"/>
                  </a:lnTo>
                  <a:lnTo>
                    <a:pt x="32" y="37"/>
                  </a:lnTo>
                  <a:lnTo>
                    <a:pt x="32" y="32"/>
                  </a:lnTo>
                  <a:lnTo>
                    <a:pt x="37" y="31"/>
                  </a:lnTo>
                  <a:lnTo>
                    <a:pt x="43" y="23"/>
                  </a:lnTo>
                  <a:lnTo>
                    <a:pt x="46" y="16"/>
                  </a:lnTo>
                  <a:lnTo>
                    <a:pt x="45" y="7"/>
                  </a:lnTo>
                  <a:lnTo>
                    <a:pt x="49" y="6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70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15" y="1"/>
                  </a:lnTo>
                  <a:lnTo>
                    <a:pt x="119" y="8"/>
                  </a:lnTo>
                  <a:lnTo>
                    <a:pt x="125" y="12"/>
                  </a:lnTo>
                  <a:lnTo>
                    <a:pt x="129" y="17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7"/>
                  </a:lnTo>
                  <a:lnTo>
                    <a:pt x="135" y="29"/>
                  </a:lnTo>
                  <a:lnTo>
                    <a:pt x="135" y="32"/>
                  </a:lnTo>
                  <a:lnTo>
                    <a:pt x="142" y="34"/>
                  </a:lnTo>
                  <a:lnTo>
                    <a:pt x="145" y="35"/>
                  </a:lnTo>
                  <a:lnTo>
                    <a:pt x="145" y="38"/>
                  </a:lnTo>
                  <a:lnTo>
                    <a:pt x="143" y="40"/>
                  </a:lnTo>
                  <a:lnTo>
                    <a:pt x="145" y="45"/>
                  </a:lnTo>
                  <a:lnTo>
                    <a:pt x="143" y="45"/>
                  </a:lnTo>
                  <a:lnTo>
                    <a:pt x="145" y="50"/>
                  </a:lnTo>
                  <a:lnTo>
                    <a:pt x="146" y="53"/>
                  </a:lnTo>
                  <a:lnTo>
                    <a:pt x="151" y="56"/>
                  </a:lnTo>
                  <a:lnTo>
                    <a:pt x="152" y="60"/>
                  </a:lnTo>
                  <a:lnTo>
                    <a:pt x="155" y="70"/>
                  </a:lnTo>
                  <a:lnTo>
                    <a:pt x="153" y="71"/>
                  </a:lnTo>
                  <a:lnTo>
                    <a:pt x="148" y="74"/>
                  </a:lnTo>
                  <a:lnTo>
                    <a:pt x="146" y="85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56" y="87"/>
                  </a:lnTo>
                  <a:lnTo>
                    <a:pt x="162" y="82"/>
                  </a:lnTo>
                  <a:lnTo>
                    <a:pt x="163" y="82"/>
                  </a:lnTo>
                  <a:lnTo>
                    <a:pt x="164" y="85"/>
                  </a:lnTo>
                  <a:lnTo>
                    <a:pt x="164" y="88"/>
                  </a:lnTo>
                  <a:lnTo>
                    <a:pt x="163" y="93"/>
                  </a:lnTo>
                  <a:lnTo>
                    <a:pt x="167" y="97"/>
                  </a:lnTo>
                  <a:lnTo>
                    <a:pt x="167" y="98"/>
                  </a:lnTo>
                  <a:lnTo>
                    <a:pt x="157" y="99"/>
                  </a:lnTo>
                  <a:lnTo>
                    <a:pt x="152" y="105"/>
                  </a:lnTo>
                  <a:lnTo>
                    <a:pt x="150" y="107"/>
                  </a:lnTo>
                  <a:lnTo>
                    <a:pt x="150" y="123"/>
                  </a:lnTo>
                  <a:lnTo>
                    <a:pt x="146" y="124"/>
                  </a:lnTo>
                  <a:lnTo>
                    <a:pt x="143" y="129"/>
                  </a:lnTo>
                  <a:lnTo>
                    <a:pt x="140" y="129"/>
                  </a:lnTo>
                  <a:lnTo>
                    <a:pt x="136" y="136"/>
                  </a:lnTo>
                  <a:lnTo>
                    <a:pt x="130" y="137"/>
                  </a:lnTo>
                  <a:lnTo>
                    <a:pt x="121" y="146"/>
                  </a:lnTo>
                  <a:lnTo>
                    <a:pt x="118" y="148"/>
                  </a:lnTo>
                  <a:lnTo>
                    <a:pt x="113" y="148"/>
                  </a:lnTo>
                  <a:lnTo>
                    <a:pt x="112" y="151"/>
                  </a:lnTo>
                  <a:lnTo>
                    <a:pt x="112" y="156"/>
                  </a:lnTo>
                  <a:lnTo>
                    <a:pt x="109" y="157"/>
                  </a:lnTo>
                  <a:lnTo>
                    <a:pt x="108" y="163"/>
                  </a:lnTo>
                  <a:lnTo>
                    <a:pt x="103" y="166"/>
                  </a:lnTo>
                  <a:lnTo>
                    <a:pt x="102" y="166"/>
                  </a:lnTo>
                  <a:lnTo>
                    <a:pt x="91" y="163"/>
                  </a:lnTo>
                  <a:lnTo>
                    <a:pt x="61" y="147"/>
                  </a:lnTo>
                  <a:lnTo>
                    <a:pt x="53" y="146"/>
                  </a:lnTo>
                  <a:lnTo>
                    <a:pt x="51" y="140"/>
                  </a:lnTo>
                  <a:lnTo>
                    <a:pt x="48" y="135"/>
                  </a:lnTo>
                  <a:lnTo>
                    <a:pt x="32" y="124"/>
                  </a:lnTo>
                  <a:lnTo>
                    <a:pt x="24" y="120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2" y="110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0" y="102"/>
                  </a:lnTo>
                  <a:lnTo>
                    <a:pt x="5" y="93"/>
                  </a:lnTo>
                  <a:lnTo>
                    <a:pt x="5" y="86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1" y="82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6" y="71"/>
                  </a:lnTo>
                  <a:lnTo>
                    <a:pt x="5" y="65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2" y="4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Cote d'Ivore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 bwMode="gray">
            <a:xfrm>
              <a:off x="4233665" y="4353534"/>
              <a:ext cx="156820" cy="163842"/>
            </a:xfrm>
            <a:custGeom>
              <a:avLst/>
              <a:gdLst/>
              <a:ahLst/>
              <a:cxnLst>
                <a:cxn ang="0">
                  <a:pos x="97" y="342"/>
                </a:cxn>
                <a:cxn ang="0">
                  <a:pos x="173" y="317"/>
                </a:cxn>
                <a:cxn ang="0">
                  <a:pos x="258" y="307"/>
                </a:cxn>
                <a:cxn ang="0">
                  <a:pos x="301" y="315"/>
                </a:cxn>
                <a:cxn ang="0">
                  <a:pos x="317" y="310"/>
                </a:cxn>
                <a:cxn ang="0">
                  <a:pos x="318" y="280"/>
                </a:cxn>
                <a:cxn ang="0">
                  <a:pos x="296" y="238"/>
                </a:cxn>
                <a:cxn ang="0">
                  <a:pos x="307" y="199"/>
                </a:cxn>
                <a:cxn ang="0">
                  <a:pos x="318" y="161"/>
                </a:cxn>
                <a:cxn ang="0">
                  <a:pos x="332" y="144"/>
                </a:cxn>
                <a:cxn ang="0">
                  <a:pos x="327" y="95"/>
                </a:cxn>
                <a:cxn ang="0">
                  <a:pos x="326" y="82"/>
                </a:cxn>
                <a:cxn ang="0">
                  <a:pos x="322" y="70"/>
                </a:cxn>
                <a:cxn ang="0">
                  <a:pos x="307" y="54"/>
                </a:cxn>
                <a:cxn ang="0">
                  <a:pos x="290" y="48"/>
                </a:cxn>
                <a:cxn ang="0">
                  <a:pos x="250" y="49"/>
                </a:cxn>
                <a:cxn ang="0">
                  <a:pos x="230" y="61"/>
                </a:cxn>
                <a:cxn ang="0">
                  <a:pos x="218" y="57"/>
                </a:cxn>
                <a:cxn ang="0">
                  <a:pos x="205" y="50"/>
                </a:cxn>
                <a:cxn ang="0">
                  <a:pos x="197" y="39"/>
                </a:cxn>
                <a:cxn ang="0">
                  <a:pos x="188" y="30"/>
                </a:cxn>
                <a:cxn ang="0">
                  <a:pos x="173" y="25"/>
                </a:cxn>
                <a:cxn ang="0">
                  <a:pos x="154" y="16"/>
                </a:cxn>
                <a:cxn ang="0">
                  <a:pos x="140" y="27"/>
                </a:cxn>
                <a:cxn ang="0">
                  <a:pos x="129" y="10"/>
                </a:cxn>
                <a:cxn ang="0">
                  <a:pos x="124" y="1"/>
                </a:cxn>
                <a:cxn ang="0">
                  <a:pos x="108" y="5"/>
                </a:cxn>
                <a:cxn ang="0">
                  <a:pos x="105" y="18"/>
                </a:cxn>
                <a:cxn ang="0">
                  <a:pos x="86" y="27"/>
                </a:cxn>
                <a:cxn ang="0">
                  <a:pos x="73" y="25"/>
                </a:cxn>
                <a:cxn ang="0">
                  <a:pos x="65" y="27"/>
                </a:cxn>
                <a:cxn ang="0">
                  <a:pos x="53" y="18"/>
                </a:cxn>
                <a:cxn ang="0">
                  <a:pos x="42" y="25"/>
                </a:cxn>
                <a:cxn ang="0">
                  <a:pos x="26" y="39"/>
                </a:cxn>
                <a:cxn ang="0">
                  <a:pos x="24" y="70"/>
                </a:cxn>
                <a:cxn ang="0">
                  <a:pos x="37" y="90"/>
                </a:cxn>
                <a:cxn ang="0">
                  <a:pos x="42" y="97"/>
                </a:cxn>
                <a:cxn ang="0">
                  <a:pos x="41" y="111"/>
                </a:cxn>
                <a:cxn ang="0">
                  <a:pos x="47" y="125"/>
                </a:cxn>
                <a:cxn ang="0">
                  <a:pos x="41" y="129"/>
                </a:cxn>
                <a:cxn ang="0">
                  <a:pos x="17" y="128"/>
                </a:cxn>
                <a:cxn ang="0">
                  <a:pos x="17" y="139"/>
                </a:cxn>
                <a:cxn ang="0">
                  <a:pos x="31" y="145"/>
                </a:cxn>
                <a:cxn ang="0">
                  <a:pos x="28" y="152"/>
                </a:cxn>
                <a:cxn ang="0">
                  <a:pos x="22" y="177"/>
                </a:cxn>
                <a:cxn ang="0">
                  <a:pos x="8" y="192"/>
                </a:cxn>
                <a:cxn ang="0">
                  <a:pos x="17" y="202"/>
                </a:cxn>
                <a:cxn ang="0">
                  <a:pos x="0" y="233"/>
                </a:cxn>
                <a:cxn ang="0">
                  <a:pos x="8" y="236"/>
                </a:cxn>
                <a:cxn ang="0">
                  <a:pos x="22" y="245"/>
                </a:cxn>
                <a:cxn ang="0">
                  <a:pos x="38" y="256"/>
                </a:cxn>
                <a:cxn ang="0">
                  <a:pos x="52" y="267"/>
                </a:cxn>
                <a:cxn ang="0">
                  <a:pos x="65" y="280"/>
                </a:cxn>
                <a:cxn ang="0">
                  <a:pos x="66" y="300"/>
                </a:cxn>
                <a:cxn ang="0">
                  <a:pos x="57" y="311"/>
                </a:cxn>
                <a:cxn ang="0">
                  <a:pos x="57" y="350"/>
                </a:cxn>
              </a:cxnLst>
              <a:rect l="0" t="0" r="r" b="b"/>
              <a:pathLst>
                <a:path w="337" h="354">
                  <a:moveTo>
                    <a:pt x="57" y="350"/>
                  </a:moveTo>
                  <a:lnTo>
                    <a:pt x="58" y="353"/>
                  </a:lnTo>
                  <a:lnTo>
                    <a:pt x="74" y="354"/>
                  </a:lnTo>
                  <a:lnTo>
                    <a:pt x="97" y="342"/>
                  </a:lnTo>
                  <a:lnTo>
                    <a:pt x="121" y="332"/>
                  </a:lnTo>
                  <a:lnTo>
                    <a:pt x="135" y="326"/>
                  </a:lnTo>
                  <a:lnTo>
                    <a:pt x="160" y="318"/>
                  </a:lnTo>
                  <a:lnTo>
                    <a:pt x="173" y="317"/>
                  </a:lnTo>
                  <a:lnTo>
                    <a:pt x="208" y="311"/>
                  </a:lnTo>
                  <a:lnTo>
                    <a:pt x="219" y="310"/>
                  </a:lnTo>
                  <a:lnTo>
                    <a:pt x="240" y="307"/>
                  </a:lnTo>
                  <a:lnTo>
                    <a:pt x="258" y="307"/>
                  </a:lnTo>
                  <a:lnTo>
                    <a:pt x="274" y="312"/>
                  </a:lnTo>
                  <a:lnTo>
                    <a:pt x="295" y="316"/>
                  </a:lnTo>
                  <a:lnTo>
                    <a:pt x="299" y="316"/>
                  </a:lnTo>
                  <a:lnTo>
                    <a:pt x="301" y="315"/>
                  </a:lnTo>
                  <a:lnTo>
                    <a:pt x="305" y="308"/>
                  </a:lnTo>
                  <a:lnTo>
                    <a:pt x="307" y="307"/>
                  </a:lnTo>
                  <a:lnTo>
                    <a:pt x="313" y="307"/>
                  </a:lnTo>
                  <a:lnTo>
                    <a:pt x="317" y="310"/>
                  </a:lnTo>
                  <a:lnTo>
                    <a:pt x="323" y="308"/>
                  </a:lnTo>
                  <a:lnTo>
                    <a:pt x="323" y="294"/>
                  </a:lnTo>
                  <a:lnTo>
                    <a:pt x="321" y="281"/>
                  </a:lnTo>
                  <a:lnTo>
                    <a:pt x="318" y="280"/>
                  </a:lnTo>
                  <a:lnTo>
                    <a:pt x="311" y="279"/>
                  </a:lnTo>
                  <a:lnTo>
                    <a:pt x="307" y="274"/>
                  </a:lnTo>
                  <a:lnTo>
                    <a:pt x="304" y="258"/>
                  </a:lnTo>
                  <a:lnTo>
                    <a:pt x="296" y="238"/>
                  </a:lnTo>
                  <a:lnTo>
                    <a:pt x="296" y="230"/>
                  </a:lnTo>
                  <a:lnTo>
                    <a:pt x="297" y="213"/>
                  </a:lnTo>
                  <a:lnTo>
                    <a:pt x="301" y="206"/>
                  </a:lnTo>
                  <a:lnTo>
                    <a:pt x="307" y="199"/>
                  </a:lnTo>
                  <a:lnTo>
                    <a:pt x="310" y="194"/>
                  </a:lnTo>
                  <a:lnTo>
                    <a:pt x="310" y="183"/>
                  </a:lnTo>
                  <a:lnTo>
                    <a:pt x="312" y="174"/>
                  </a:lnTo>
                  <a:lnTo>
                    <a:pt x="318" y="161"/>
                  </a:lnTo>
                  <a:lnTo>
                    <a:pt x="322" y="152"/>
                  </a:lnTo>
                  <a:lnTo>
                    <a:pt x="324" y="150"/>
                  </a:lnTo>
                  <a:lnTo>
                    <a:pt x="328" y="145"/>
                  </a:lnTo>
                  <a:lnTo>
                    <a:pt x="332" y="144"/>
                  </a:lnTo>
                  <a:lnTo>
                    <a:pt x="332" y="139"/>
                  </a:lnTo>
                  <a:lnTo>
                    <a:pt x="337" y="138"/>
                  </a:lnTo>
                  <a:lnTo>
                    <a:pt x="334" y="122"/>
                  </a:lnTo>
                  <a:lnTo>
                    <a:pt x="327" y="95"/>
                  </a:lnTo>
                  <a:lnTo>
                    <a:pt x="324" y="91"/>
                  </a:lnTo>
                  <a:lnTo>
                    <a:pt x="321" y="90"/>
                  </a:lnTo>
                  <a:lnTo>
                    <a:pt x="321" y="87"/>
                  </a:lnTo>
                  <a:lnTo>
                    <a:pt x="326" y="82"/>
                  </a:lnTo>
                  <a:lnTo>
                    <a:pt x="323" y="77"/>
                  </a:lnTo>
                  <a:lnTo>
                    <a:pt x="324" y="74"/>
                  </a:lnTo>
                  <a:lnTo>
                    <a:pt x="324" y="68"/>
                  </a:lnTo>
                  <a:lnTo>
                    <a:pt x="322" y="70"/>
                  </a:lnTo>
                  <a:lnTo>
                    <a:pt x="316" y="70"/>
                  </a:lnTo>
                  <a:lnTo>
                    <a:pt x="313" y="69"/>
                  </a:lnTo>
                  <a:lnTo>
                    <a:pt x="308" y="59"/>
                  </a:lnTo>
                  <a:lnTo>
                    <a:pt x="307" y="54"/>
                  </a:lnTo>
                  <a:lnTo>
                    <a:pt x="302" y="53"/>
                  </a:lnTo>
                  <a:lnTo>
                    <a:pt x="296" y="43"/>
                  </a:lnTo>
                  <a:lnTo>
                    <a:pt x="295" y="43"/>
                  </a:lnTo>
                  <a:lnTo>
                    <a:pt x="290" y="48"/>
                  </a:lnTo>
                  <a:lnTo>
                    <a:pt x="279" y="43"/>
                  </a:lnTo>
                  <a:lnTo>
                    <a:pt x="272" y="43"/>
                  </a:lnTo>
                  <a:lnTo>
                    <a:pt x="262" y="46"/>
                  </a:lnTo>
                  <a:lnTo>
                    <a:pt x="250" y="49"/>
                  </a:lnTo>
                  <a:lnTo>
                    <a:pt x="242" y="52"/>
                  </a:lnTo>
                  <a:lnTo>
                    <a:pt x="236" y="53"/>
                  </a:lnTo>
                  <a:lnTo>
                    <a:pt x="234" y="59"/>
                  </a:lnTo>
                  <a:lnTo>
                    <a:pt x="230" y="61"/>
                  </a:lnTo>
                  <a:lnTo>
                    <a:pt x="223" y="58"/>
                  </a:lnTo>
                  <a:lnTo>
                    <a:pt x="221" y="54"/>
                  </a:lnTo>
                  <a:lnTo>
                    <a:pt x="220" y="54"/>
                  </a:lnTo>
                  <a:lnTo>
                    <a:pt x="218" y="57"/>
                  </a:lnTo>
                  <a:lnTo>
                    <a:pt x="214" y="57"/>
                  </a:lnTo>
                  <a:lnTo>
                    <a:pt x="214" y="58"/>
                  </a:lnTo>
                  <a:lnTo>
                    <a:pt x="207" y="54"/>
                  </a:lnTo>
                  <a:lnTo>
                    <a:pt x="205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8" y="42"/>
                  </a:lnTo>
                  <a:lnTo>
                    <a:pt x="197" y="39"/>
                  </a:lnTo>
                  <a:lnTo>
                    <a:pt x="194" y="38"/>
                  </a:lnTo>
                  <a:lnTo>
                    <a:pt x="191" y="32"/>
                  </a:lnTo>
                  <a:lnTo>
                    <a:pt x="189" y="31"/>
                  </a:lnTo>
                  <a:lnTo>
                    <a:pt x="188" y="30"/>
                  </a:lnTo>
                  <a:lnTo>
                    <a:pt x="187" y="25"/>
                  </a:lnTo>
                  <a:lnTo>
                    <a:pt x="187" y="23"/>
                  </a:lnTo>
                  <a:lnTo>
                    <a:pt x="184" y="22"/>
                  </a:lnTo>
                  <a:lnTo>
                    <a:pt x="173" y="25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5" y="16"/>
                  </a:lnTo>
                  <a:lnTo>
                    <a:pt x="154" y="16"/>
                  </a:lnTo>
                  <a:lnTo>
                    <a:pt x="150" y="16"/>
                  </a:lnTo>
                  <a:lnTo>
                    <a:pt x="148" y="23"/>
                  </a:lnTo>
                  <a:lnTo>
                    <a:pt x="144" y="23"/>
                  </a:lnTo>
                  <a:lnTo>
                    <a:pt x="140" y="27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0" y="14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4"/>
                  </a:lnTo>
                  <a:lnTo>
                    <a:pt x="127" y="0"/>
                  </a:lnTo>
                  <a:lnTo>
                    <a:pt x="124" y="1"/>
                  </a:lnTo>
                  <a:lnTo>
                    <a:pt x="118" y="1"/>
                  </a:lnTo>
                  <a:lnTo>
                    <a:pt x="116" y="9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106" y="5"/>
                  </a:lnTo>
                  <a:lnTo>
                    <a:pt x="103" y="9"/>
                  </a:lnTo>
                  <a:lnTo>
                    <a:pt x="103" y="12"/>
                  </a:lnTo>
                  <a:lnTo>
                    <a:pt x="105" y="18"/>
                  </a:lnTo>
                  <a:lnTo>
                    <a:pt x="103" y="21"/>
                  </a:lnTo>
                  <a:lnTo>
                    <a:pt x="92" y="21"/>
                  </a:lnTo>
                  <a:lnTo>
                    <a:pt x="86" y="23"/>
                  </a:lnTo>
                  <a:lnTo>
                    <a:pt x="86" y="27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6" y="30"/>
                  </a:lnTo>
                  <a:lnTo>
                    <a:pt x="73" y="25"/>
                  </a:lnTo>
                  <a:lnTo>
                    <a:pt x="70" y="25"/>
                  </a:lnTo>
                  <a:lnTo>
                    <a:pt x="68" y="26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7" y="15"/>
                  </a:lnTo>
                  <a:lnTo>
                    <a:pt x="53" y="18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3" y="21"/>
                  </a:lnTo>
                  <a:lnTo>
                    <a:pt x="42" y="25"/>
                  </a:lnTo>
                  <a:lnTo>
                    <a:pt x="39" y="28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26" y="39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24" y="53"/>
                  </a:lnTo>
                  <a:lnTo>
                    <a:pt x="24" y="70"/>
                  </a:lnTo>
                  <a:lnTo>
                    <a:pt x="24" y="73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37" y="90"/>
                  </a:lnTo>
                  <a:lnTo>
                    <a:pt x="41" y="89"/>
                  </a:lnTo>
                  <a:lnTo>
                    <a:pt x="44" y="93"/>
                  </a:lnTo>
                  <a:lnTo>
                    <a:pt x="44" y="96"/>
                  </a:lnTo>
                  <a:lnTo>
                    <a:pt x="42" y="97"/>
                  </a:lnTo>
                  <a:lnTo>
                    <a:pt x="38" y="101"/>
                  </a:lnTo>
                  <a:lnTo>
                    <a:pt x="35" y="109"/>
                  </a:lnTo>
                  <a:lnTo>
                    <a:pt x="37" y="109"/>
                  </a:lnTo>
                  <a:lnTo>
                    <a:pt x="41" y="111"/>
                  </a:lnTo>
                  <a:lnTo>
                    <a:pt x="44" y="111"/>
                  </a:lnTo>
                  <a:lnTo>
                    <a:pt x="44" y="117"/>
                  </a:lnTo>
                  <a:lnTo>
                    <a:pt x="47" y="120"/>
                  </a:lnTo>
                  <a:lnTo>
                    <a:pt x="47" y="12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4" y="128"/>
                  </a:lnTo>
                  <a:lnTo>
                    <a:pt x="41" y="129"/>
                  </a:lnTo>
                  <a:lnTo>
                    <a:pt x="38" y="129"/>
                  </a:lnTo>
                  <a:lnTo>
                    <a:pt x="35" y="125"/>
                  </a:lnTo>
                  <a:lnTo>
                    <a:pt x="26" y="124"/>
                  </a:lnTo>
                  <a:lnTo>
                    <a:pt x="17" y="128"/>
                  </a:lnTo>
                  <a:lnTo>
                    <a:pt x="17" y="129"/>
                  </a:lnTo>
                  <a:lnTo>
                    <a:pt x="19" y="129"/>
                  </a:lnTo>
                  <a:lnTo>
                    <a:pt x="20" y="134"/>
                  </a:lnTo>
                  <a:lnTo>
                    <a:pt x="17" y="139"/>
                  </a:lnTo>
                  <a:lnTo>
                    <a:pt x="20" y="141"/>
                  </a:lnTo>
                  <a:lnTo>
                    <a:pt x="26" y="141"/>
                  </a:lnTo>
                  <a:lnTo>
                    <a:pt x="30" y="141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3" y="150"/>
                  </a:lnTo>
                  <a:lnTo>
                    <a:pt x="28" y="152"/>
                  </a:lnTo>
                  <a:lnTo>
                    <a:pt x="27" y="157"/>
                  </a:lnTo>
                  <a:lnTo>
                    <a:pt x="27" y="166"/>
                  </a:lnTo>
                  <a:lnTo>
                    <a:pt x="22" y="172"/>
                  </a:lnTo>
                  <a:lnTo>
                    <a:pt x="22" y="177"/>
                  </a:lnTo>
                  <a:lnTo>
                    <a:pt x="9" y="176"/>
                  </a:lnTo>
                  <a:lnTo>
                    <a:pt x="5" y="178"/>
                  </a:lnTo>
                  <a:lnTo>
                    <a:pt x="6" y="183"/>
                  </a:lnTo>
                  <a:lnTo>
                    <a:pt x="8" y="192"/>
                  </a:lnTo>
                  <a:lnTo>
                    <a:pt x="10" y="193"/>
                  </a:lnTo>
                  <a:lnTo>
                    <a:pt x="12" y="197"/>
                  </a:lnTo>
                  <a:lnTo>
                    <a:pt x="12" y="198"/>
                  </a:lnTo>
                  <a:lnTo>
                    <a:pt x="17" y="202"/>
                  </a:lnTo>
                  <a:lnTo>
                    <a:pt x="14" y="217"/>
                  </a:lnTo>
                  <a:lnTo>
                    <a:pt x="12" y="220"/>
                  </a:lnTo>
                  <a:lnTo>
                    <a:pt x="4" y="227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3" y="235"/>
                  </a:lnTo>
                  <a:lnTo>
                    <a:pt x="4" y="237"/>
                  </a:lnTo>
                  <a:lnTo>
                    <a:pt x="8" y="236"/>
                  </a:lnTo>
                  <a:lnTo>
                    <a:pt x="9" y="238"/>
                  </a:lnTo>
                  <a:lnTo>
                    <a:pt x="11" y="240"/>
                  </a:lnTo>
                  <a:lnTo>
                    <a:pt x="15" y="240"/>
                  </a:lnTo>
                  <a:lnTo>
                    <a:pt x="22" y="245"/>
                  </a:lnTo>
                  <a:lnTo>
                    <a:pt x="32" y="245"/>
                  </a:lnTo>
                  <a:lnTo>
                    <a:pt x="35" y="245"/>
                  </a:lnTo>
                  <a:lnTo>
                    <a:pt x="38" y="252"/>
                  </a:lnTo>
                  <a:lnTo>
                    <a:pt x="38" y="256"/>
                  </a:lnTo>
                  <a:lnTo>
                    <a:pt x="41" y="257"/>
                  </a:lnTo>
                  <a:lnTo>
                    <a:pt x="44" y="262"/>
                  </a:lnTo>
                  <a:lnTo>
                    <a:pt x="46" y="265"/>
                  </a:lnTo>
                  <a:lnTo>
                    <a:pt x="52" y="267"/>
                  </a:lnTo>
                  <a:lnTo>
                    <a:pt x="57" y="272"/>
                  </a:lnTo>
                  <a:lnTo>
                    <a:pt x="63" y="270"/>
                  </a:lnTo>
                  <a:lnTo>
                    <a:pt x="63" y="275"/>
                  </a:lnTo>
                  <a:lnTo>
                    <a:pt x="65" y="280"/>
                  </a:lnTo>
                  <a:lnTo>
                    <a:pt x="66" y="286"/>
                  </a:lnTo>
                  <a:lnTo>
                    <a:pt x="64" y="294"/>
                  </a:lnTo>
                  <a:lnTo>
                    <a:pt x="66" y="299"/>
                  </a:lnTo>
                  <a:lnTo>
                    <a:pt x="66" y="300"/>
                  </a:lnTo>
                  <a:lnTo>
                    <a:pt x="62" y="300"/>
                  </a:lnTo>
                  <a:lnTo>
                    <a:pt x="60" y="303"/>
                  </a:lnTo>
                  <a:lnTo>
                    <a:pt x="60" y="311"/>
                  </a:lnTo>
                  <a:lnTo>
                    <a:pt x="57" y="311"/>
                  </a:lnTo>
                  <a:lnTo>
                    <a:pt x="57" y="313"/>
                  </a:lnTo>
                  <a:lnTo>
                    <a:pt x="57" y="318"/>
                  </a:lnTo>
                  <a:lnTo>
                    <a:pt x="55" y="323"/>
                  </a:lnTo>
                  <a:lnTo>
                    <a:pt x="57" y="3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Togo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gray">
            <a:xfrm>
              <a:off x="4449000" y="4341831"/>
              <a:ext cx="56174" cy="133414"/>
            </a:xfrm>
            <a:custGeom>
              <a:avLst/>
              <a:gdLst/>
              <a:ahLst/>
              <a:cxnLst>
                <a:cxn ang="0">
                  <a:pos x="80" y="281"/>
                </a:cxn>
                <a:cxn ang="0">
                  <a:pos x="77" y="279"/>
                </a:cxn>
                <a:cxn ang="0">
                  <a:pos x="61" y="262"/>
                </a:cxn>
                <a:cxn ang="0">
                  <a:pos x="53" y="252"/>
                </a:cxn>
                <a:cxn ang="0">
                  <a:pos x="48" y="241"/>
                </a:cxn>
                <a:cxn ang="0">
                  <a:pos x="47" y="231"/>
                </a:cxn>
                <a:cxn ang="0">
                  <a:pos x="46" y="209"/>
                </a:cxn>
                <a:cxn ang="0">
                  <a:pos x="47" y="188"/>
                </a:cxn>
                <a:cxn ang="0">
                  <a:pos x="43" y="148"/>
                </a:cxn>
                <a:cxn ang="0">
                  <a:pos x="42" y="114"/>
                </a:cxn>
                <a:cxn ang="0">
                  <a:pos x="41" y="101"/>
                </a:cxn>
                <a:cxn ang="0">
                  <a:pos x="38" y="95"/>
                </a:cxn>
                <a:cxn ang="0">
                  <a:pos x="34" y="89"/>
                </a:cxn>
                <a:cxn ang="0">
                  <a:pos x="32" y="68"/>
                </a:cxn>
                <a:cxn ang="0">
                  <a:pos x="29" y="53"/>
                </a:cxn>
                <a:cxn ang="0">
                  <a:pos x="25" y="48"/>
                </a:cxn>
                <a:cxn ang="0">
                  <a:pos x="18" y="41"/>
                </a:cxn>
                <a:cxn ang="0">
                  <a:pos x="14" y="33"/>
                </a:cxn>
                <a:cxn ang="0">
                  <a:pos x="5" y="27"/>
                </a:cxn>
                <a:cxn ang="0">
                  <a:pos x="4" y="21"/>
                </a:cxn>
                <a:cxn ang="0">
                  <a:pos x="8" y="16"/>
                </a:cxn>
                <a:cxn ang="0">
                  <a:pos x="8" y="11"/>
                </a:cxn>
                <a:cxn ang="0">
                  <a:pos x="11" y="6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5" y="6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59" y="9"/>
                </a:cxn>
                <a:cxn ang="0">
                  <a:pos x="61" y="8"/>
                </a:cxn>
                <a:cxn ang="0">
                  <a:pos x="58" y="10"/>
                </a:cxn>
                <a:cxn ang="0">
                  <a:pos x="57" y="17"/>
                </a:cxn>
                <a:cxn ang="0">
                  <a:pos x="53" y="25"/>
                </a:cxn>
                <a:cxn ang="0">
                  <a:pos x="52" y="35"/>
                </a:cxn>
                <a:cxn ang="0">
                  <a:pos x="52" y="43"/>
                </a:cxn>
                <a:cxn ang="0">
                  <a:pos x="57" y="47"/>
                </a:cxn>
                <a:cxn ang="0">
                  <a:pos x="63" y="51"/>
                </a:cxn>
                <a:cxn ang="0">
                  <a:pos x="67" y="51"/>
                </a:cxn>
                <a:cxn ang="0">
                  <a:pos x="72" y="53"/>
                </a:cxn>
                <a:cxn ang="0">
                  <a:pos x="84" y="69"/>
                </a:cxn>
                <a:cxn ang="0">
                  <a:pos x="93" y="89"/>
                </a:cxn>
                <a:cxn ang="0">
                  <a:pos x="99" y="110"/>
                </a:cxn>
                <a:cxn ang="0">
                  <a:pos x="102" y="119"/>
                </a:cxn>
                <a:cxn ang="0">
                  <a:pos x="104" y="125"/>
                </a:cxn>
                <a:cxn ang="0">
                  <a:pos x="106" y="134"/>
                </a:cxn>
                <a:cxn ang="0">
                  <a:pos x="108" y="145"/>
                </a:cxn>
                <a:cxn ang="0">
                  <a:pos x="110" y="164"/>
                </a:cxn>
                <a:cxn ang="0">
                  <a:pos x="110" y="215"/>
                </a:cxn>
                <a:cxn ang="0">
                  <a:pos x="106" y="238"/>
                </a:cxn>
                <a:cxn ang="0">
                  <a:pos x="106" y="248"/>
                </a:cxn>
                <a:cxn ang="0">
                  <a:pos x="110" y="261"/>
                </a:cxn>
                <a:cxn ang="0">
                  <a:pos x="112" y="268"/>
                </a:cxn>
                <a:cxn ang="0">
                  <a:pos x="113" y="269"/>
                </a:cxn>
                <a:cxn ang="0">
                  <a:pos x="120" y="270"/>
                </a:cxn>
                <a:cxn ang="0">
                  <a:pos x="99" y="275"/>
                </a:cxn>
                <a:cxn ang="0">
                  <a:pos x="80" y="281"/>
                </a:cxn>
              </a:cxnLst>
              <a:rect l="0" t="0" r="r" b="b"/>
              <a:pathLst>
                <a:path w="120" h="281">
                  <a:moveTo>
                    <a:pt x="80" y="281"/>
                  </a:moveTo>
                  <a:lnTo>
                    <a:pt x="77" y="279"/>
                  </a:lnTo>
                  <a:lnTo>
                    <a:pt x="61" y="262"/>
                  </a:lnTo>
                  <a:lnTo>
                    <a:pt x="53" y="252"/>
                  </a:lnTo>
                  <a:lnTo>
                    <a:pt x="48" y="241"/>
                  </a:lnTo>
                  <a:lnTo>
                    <a:pt x="47" y="231"/>
                  </a:lnTo>
                  <a:lnTo>
                    <a:pt x="46" y="209"/>
                  </a:lnTo>
                  <a:lnTo>
                    <a:pt x="47" y="188"/>
                  </a:lnTo>
                  <a:lnTo>
                    <a:pt x="43" y="148"/>
                  </a:lnTo>
                  <a:lnTo>
                    <a:pt x="42" y="114"/>
                  </a:lnTo>
                  <a:lnTo>
                    <a:pt x="41" y="101"/>
                  </a:lnTo>
                  <a:lnTo>
                    <a:pt x="38" y="95"/>
                  </a:lnTo>
                  <a:lnTo>
                    <a:pt x="34" y="89"/>
                  </a:lnTo>
                  <a:lnTo>
                    <a:pt x="32" y="68"/>
                  </a:lnTo>
                  <a:lnTo>
                    <a:pt x="29" y="53"/>
                  </a:lnTo>
                  <a:lnTo>
                    <a:pt x="25" y="48"/>
                  </a:lnTo>
                  <a:lnTo>
                    <a:pt x="18" y="41"/>
                  </a:lnTo>
                  <a:lnTo>
                    <a:pt x="14" y="33"/>
                  </a:lnTo>
                  <a:lnTo>
                    <a:pt x="5" y="27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"/>
                  </a:lnTo>
                  <a:lnTo>
                    <a:pt x="35" y="6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59" y="9"/>
                  </a:lnTo>
                  <a:lnTo>
                    <a:pt x="61" y="8"/>
                  </a:lnTo>
                  <a:lnTo>
                    <a:pt x="58" y="10"/>
                  </a:lnTo>
                  <a:lnTo>
                    <a:pt x="57" y="17"/>
                  </a:lnTo>
                  <a:lnTo>
                    <a:pt x="53" y="25"/>
                  </a:lnTo>
                  <a:lnTo>
                    <a:pt x="52" y="35"/>
                  </a:lnTo>
                  <a:lnTo>
                    <a:pt x="52" y="43"/>
                  </a:lnTo>
                  <a:lnTo>
                    <a:pt x="57" y="47"/>
                  </a:lnTo>
                  <a:lnTo>
                    <a:pt x="63" y="51"/>
                  </a:lnTo>
                  <a:lnTo>
                    <a:pt x="67" y="51"/>
                  </a:lnTo>
                  <a:lnTo>
                    <a:pt x="72" y="53"/>
                  </a:lnTo>
                  <a:lnTo>
                    <a:pt x="84" y="69"/>
                  </a:lnTo>
                  <a:lnTo>
                    <a:pt x="93" y="89"/>
                  </a:lnTo>
                  <a:lnTo>
                    <a:pt x="99" y="110"/>
                  </a:lnTo>
                  <a:lnTo>
                    <a:pt x="102" y="119"/>
                  </a:lnTo>
                  <a:lnTo>
                    <a:pt x="104" y="125"/>
                  </a:lnTo>
                  <a:lnTo>
                    <a:pt x="106" y="134"/>
                  </a:lnTo>
                  <a:lnTo>
                    <a:pt x="108" y="145"/>
                  </a:lnTo>
                  <a:lnTo>
                    <a:pt x="110" y="164"/>
                  </a:lnTo>
                  <a:lnTo>
                    <a:pt x="110" y="215"/>
                  </a:lnTo>
                  <a:lnTo>
                    <a:pt x="106" y="238"/>
                  </a:lnTo>
                  <a:lnTo>
                    <a:pt x="106" y="248"/>
                  </a:lnTo>
                  <a:lnTo>
                    <a:pt x="110" y="261"/>
                  </a:lnTo>
                  <a:lnTo>
                    <a:pt x="112" y="268"/>
                  </a:lnTo>
                  <a:lnTo>
                    <a:pt x="113" y="269"/>
                  </a:lnTo>
                  <a:lnTo>
                    <a:pt x="120" y="270"/>
                  </a:lnTo>
                  <a:lnTo>
                    <a:pt x="99" y="275"/>
                  </a:lnTo>
                  <a:lnTo>
                    <a:pt x="80" y="28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DR Congo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gray">
            <a:xfrm>
              <a:off x="4767322" y="4493970"/>
              <a:ext cx="489185" cy="477482"/>
            </a:xfrm>
            <a:custGeom>
              <a:avLst/>
              <a:gdLst/>
              <a:ahLst/>
              <a:cxnLst>
                <a:cxn ang="0">
                  <a:pos x="960" y="671"/>
                </a:cxn>
                <a:cxn ang="0">
                  <a:pos x="939" y="609"/>
                </a:cxn>
                <a:cxn ang="0">
                  <a:pos x="933" y="528"/>
                </a:cxn>
                <a:cxn ang="0">
                  <a:pos x="933" y="488"/>
                </a:cxn>
                <a:cxn ang="0">
                  <a:pos x="927" y="435"/>
                </a:cxn>
                <a:cxn ang="0">
                  <a:pos x="934" y="392"/>
                </a:cxn>
                <a:cxn ang="0">
                  <a:pos x="960" y="337"/>
                </a:cxn>
                <a:cxn ang="0">
                  <a:pos x="979" y="248"/>
                </a:cxn>
                <a:cxn ang="0">
                  <a:pos x="1015" y="202"/>
                </a:cxn>
                <a:cxn ang="0">
                  <a:pos x="1043" y="167"/>
                </a:cxn>
                <a:cxn ang="0">
                  <a:pos x="1020" y="143"/>
                </a:cxn>
                <a:cxn ang="0">
                  <a:pos x="1019" y="90"/>
                </a:cxn>
                <a:cxn ang="0">
                  <a:pos x="955" y="36"/>
                </a:cxn>
                <a:cxn ang="0">
                  <a:pos x="892" y="52"/>
                </a:cxn>
                <a:cxn ang="0">
                  <a:pos x="839" y="5"/>
                </a:cxn>
                <a:cxn ang="0">
                  <a:pos x="771" y="0"/>
                </a:cxn>
                <a:cxn ang="0">
                  <a:pos x="697" y="16"/>
                </a:cxn>
                <a:cxn ang="0">
                  <a:pos x="676" y="10"/>
                </a:cxn>
                <a:cxn ang="0">
                  <a:pos x="601" y="27"/>
                </a:cxn>
                <a:cxn ang="0">
                  <a:pos x="509" y="53"/>
                </a:cxn>
                <a:cxn ang="0">
                  <a:pos x="436" y="25"/>
                </a:cxn>
                <a:cxn ang="0">
                  <a:pos x="384" y="16"/>
                </a:cxn>
                <a:cxn ang="0">
                  <a:pos x="359" y="75"/>
                </a:cxn>
                <a:cxn ang="0">
                  <a:pos x="326" y="159"/>
                </a:cxn>
                <a:cxn ang="0">
                  <a:pos x="298" y="327"/>
                </a:cxn>
                <a:cxn ang="0">
                  <a:pos x="217" y="423"/>
                </a:cxn>
                <a:cxn ang="0">
                  <a:pos x="181" y="516"/>
                </a:cxn>
                <a:cxn ang="0">
                  <a:pos x="112" y="531"/>
                </a:cxn>
                <a:cxn ang="0">
                  <a:pos x="68" y="551"/>
                </a:cxn>
                <a:cxn ang="0">
                  <a:pos x="18" y="560"/>
                </a:cxn>
                <a:cxn ang="0">
                  <a:pos x="3" y="612"/>
                </a:cxn>
                <a:cxn ang="0">
                  <a:pos x="9" y="624"/>
                </a:cxn>
                <a:cxn ang="0">
                  <a:pos x="70" y="606"/>
                </a:cxn>
                <a:cxn ang="0">
                  <a:pos x="155" y="606"/>
                </a:cxn>
                <a:cxn ang="0">
                  <a:pos x="225" y="613"/>
                </a:cxn>
                <a:cxn ang="0">
                  <a:pos x="244" y="654"/>
                </a:cxn>
                <a:cxn ang="0">
                  <a:pos x="289" y="727"/>
                </a:cxn>
                <a:cxn ang="0">
                  <a:pos x="366" y="725"/>
                </a:cxn>
                <a:cxn ang="0">
                  <a:pos x="393" y="694"/>
                </a:cxn>
                <a:cxn ang="0">
                  <a:pos x="444" y="664"/>
                </a:cxn>
                <a:cxn ang="0">
                  <a:pos x="520" y="699"/>
                </a:cxn>
                <a:cxn ang="0">
                  <a:pos x="527" y="781"/>
                </a:cxn>
                <a:cxn ang="0">
                  <a:pos x="541" y="850"/>
                </a:cxn>
                <a:cxn ang="0">
                  <a:pos x="531" y="894"/>
                </a:cxn>
                <a:cxn ang="0">
                  <a:pos x="549" y="908"/>
                </a:cxn>
                <a:cxn ang="0">
                  <a:pos x="613" y="891"/>
                </a:cxn>
                <a:cxn ang="0">
                  <a:pos x="645" y="882"/>
                </a:cxn>
                <a:cxn ang="0">
                  <a:pos x="667" y="903"/>
                </a:cxn>
                <a:cxn ang="0">
                  <a:pos x="697" y="901"/>
                </a:cxn>
                <a:cxn ang="0">
                  <a:pos x="736" y="925"/>
                </a:cxn>
                <a:cxn ang="0">
                  <a:pos x="799" y="934"/>
                </a:cxn>
                <a:cxn ang="0">
                  <a:pos x="858" y="961"/>
                </a:cxn>
                <a:cxn ang="0">
                  <a:pos x="898" y="999"/>
                </a:cxn>
                <a:cxn ang="0">
                  <a:pos x="941" y="1010"/>
                </a:cxn>
                <a:cxn ang="0">
                  <a:pos x="959" y="1018"/>
                </a:cxn>
                <a:cxn ang="0">
                  <a:pos x="956" y="958"/>
                </a:cxn>
                <a:cxn ang="0">
                  <a:pos x="911" y="955"/>
                </a:cxn>
                <a:cxn ang="0">
                  <a:pos x="895" y="917"/>
                </a:cxn>
                <a:cxn ang="0">
                  <a:pos x="912" y="820"/>
                </a:cxn>
                <a:cxn ang="0">
                  <a:pos x="914" y="772"/>
                </a:cxn>
                <a:cxn ang="0">
                  <a:pos x="941" y="748"/>
                </a:cxn>
              </a:cxnLst>
              <a:rect l="0" t="0" r="r" b="b"/>
              <a:pathLst>
                <a:path w="1045" h="1018">
                  <a:moveTo>
                    <a:pt x="1003" y="735"/>
                  </a:moveTo>
                  <a:lnTo>
                    <a:pt x="995" y="700"/>
                  </a:lnTo>
                  <a:lnTo>
                    <a:pt x="986" y="688"/>
                  </a:lnTo>
                  <a:lnTo>
                    <a:pt x="972" y="684"/>
                  </a:lnTo>
                  <a:lnTo>
                    <a:pt x="960" y="671"/>
                  </a:lnTo>
                  <a:lnTo>
                    <a:pt x="952" y="662"/>
                  </a:lnTo>
                  <a:lnTo>
                    <a:pt x="945" y="646"/>
                  </a:lnTo>
                  <a:lnTo>
                    <a:pt x="940" y="639"/>
                  </a:lnTo>
                  <a:lnTo>
                    <a:pt x="936" y="622"/>
                  </a:lnTo>
                  <a:lnTo>
                    <a:pt x="939" y="609"/>
                  </a:lnTo>
                  <a:lnTo>
                    <a:pt x="939" y="597"/>
                  </a:lnTo>
                  <a:lnTo>
                    <a:pt x="933" y="585"/>
                  </a:lnTo>
                  <a:lnTo>
                    <a:pt x="927" y="566"/>
                  </a:lnTo>
                  <a:lnTo>
                    <a:pt x="928" y="551"/>
                  </a:lnTo>
                  <a:lnTo>
                    <a:pt x="933" y="528"/>
                  </a:lnTo>
                  <a:lnTo>
                    <a:pt x="932" y="517"/>
                  </a:lnTo>
                  <a:lnTo>
                    <a:pt x="928" y="520"/>
                  </a:lnTo>
                  <a:lnTo>
                    <a:pt x="927" y="515"/>
                  </a:lnTo>
                  <a:lnTo>
                    <a:pt x="928" y="503"/>
                  </a:lnTo>
                  <a:lnTo>
                    <a:pt x="933" y="488"/>
                  </a:lnTo>
                  <a:lnTo>
                    <a:pt x="934" y="478"/>
                  </a:lnTo>
                  <a:lnTo>
                    <a:pt x="938" y="471"/>
                  </a:lnTo>
                  <a:lnTo>
                    <a:pt x="935" y="447"/>
                  </a:lnTo>
                  <a:lnTo>
                    <a:pt x="933" y="441"/>
                  </a:lnTo>
                  <a:lnTo>
                    <a:pt x="927" y="435"/>
                  </a:lnTo>
                  <a:lnTo>
                    <a:pt x="922" y="428"/>
                  </a:lnTo>
                  <a:lnTo>
                    <a:pt x="920" y="424"/>
                  </a:lnTo>
                  <a:lnTo>
                    <a:pt x="920" y="417"/>
                  </a:lnTo>
                  <a:lnTo>
                    <a:pt x="930" y="403"/>
                  </a:lnTo>
                  <a:lnTo>
                    <a:pt x="934" y="392"/>
                  </a:lnTo>
                  <a:lnTo>
                    <a:pt x="941" y="379"/>
                  </a:lnTo>
                  <a:lnTo>
                    <a:pt x="949" y="367"/>
                  </a:lnTo>
                  <a:lnTo>
                    <a:pt x="956" y="360"/>
                  </a:lnTo>
                  <a:lnTo>
                    <a:pt x="959" y="358"/>
                  </a:lnTo>
                  <a:lnTo>
                    <a:pt x="960" y="337"/>
                  </a:lnTo>
                  <a:lnTo>
                    <a:pt x="962" y="309"/>
                  </a:lnTo>
                  <a:lnTo>
                    <a:pt x="962" y="295"/>
                  </a:lnTo>
                  <a:lnTo>
                    <a:pt x="970" y="264"/>
                  </a:lnTo>
                  <a:lnTo>
                    <a:pt x="976" y="253"/>
                  </a:lnTo>
                  <a:lnTo>
                    <a:pt x="979" y="248"/>
                  </a:lnTo>
                  <a:lnTo>
                    <a:pt x="992" y="234"/>
                  </a:lnTo>
                  <a:lnTo>
                    <a:pt x="1003" y="221"/>
                  </a:lnTo>
                  <a:lnTo>
                    <a:pt x="1009" y="215"/>
                  </a:lnTo>
                  <a:lnTo>
                    <a:pt x="1011" y="209"/>
                  </a:lnTo>
                  <a:lnTo>
                    <a:pt x="1015" y="202"/>
                  </a:lnTo>
                  <a:lnTo>
                    <a:pt x="1026" y="197"/>
                  </a:lnTo>
                  <a:lnTo>
                    <a:pt x="1032" y="192"/>
                  </a:lnTo>
                  <a:lnTo>
                    <a:pt x="1041" y="183"/>
                  </a:lnTo>
                  <a:lnTo>
                    <a:pt x="1045" y="175"/>
                  </a:lnTo>
                  <a:lnTo>
                    <a:pt x="1043" y="167"/>
                  </a:lnTo>
                  <a:lnTo>
                    <a:pt x="1041" y="162"/>
                  </a:lnTo>
                  <a:lnTo>
                    <a:pt x="1032" y="160"/>
                  </a:lnTo>
                  <a:lnTo>
                    <a:pt x="1027" y="156"/>
                  </a:lnTo>
                  <a:lnTo>
                    <a:pt x="1022" y="151"/>
                  </a:lnTo>
                  <a:lnTo>
                    <a:pt x="1020" y="143"/>
                  </a:lnTo>
                  <a:lnTo>
                    <a:pt x="1019" y="121"/>
                  </a:lnTo>
                  <a:lnTo>
                    <a:pt x="1022" y="103"/>
                  </a:lnTo>
                  <a:lnTo>
                    <a:pt x="1025" y="94"/>
                  </a:lnTo>
                  <a:lnTo>
                    <a:pt x="1025" y="90"/>
                  </a:lnTo>
                  <a:lnTo>
                    <a:pt x="1019" y="90"/>
                  </a:lnTo>
                  <a:lnTo>
                    <a:pt x="1013" y="85"/>
                  </a:lnTo>
                  <a:lnTo>
                    <a:pt x="1004" y="76"/>
                  </a:lnTo>
                  <a:lnTo>
                    <a:pt x="990" y="68"/>
                  </a:lnTo>
                  <a:lnTo>
                    <a:pt x="966" y="42"/>
                  </a:lnTo>
                  <a:lnTo>
                    <a:pt x="955" y="36"/>
                  </a:lnTo>
                  <a:lnTo>
                    <a:pt x="943" y="46"/>
                  </a:lnTo>
                  <a:lnTo>
                    <a:pt x="932" y="47"/>
                  </a:lnTo>
                  <a:lnTo>
                    <a:pt x="905" y="41"/>
                  </a:lnTo>
                  <a:lnTo>
                    <a:pt x="898" y="49"/>
                  </a:lnTo>
                  <a:lnTo>
                    <a:pt x="892" y="52"/>
                  </a:lnTo>
                  <a:lnTo>
                    <a:pt x="869" y="43"/>
                  </a:lnTo>
                  <a:lnTo>
                    <a:pt x="864" y="33"/>
                  </a:lnTo>
                  <a:lnTo>
                    <a:pt x="858" y="25"/>
                  </a:lnTo>
                  <a:lnTo>
                    <a:pt x="846" y="16"/>
                  </a:lnTo>
                  <a:lnTo>
                    <a:pt x="839" y="5"/>
                  </a:lnTo>
                  <a:lnTo>
                    <a:pt x="811" y="5"/>
                  </a:lnTo>
                  <a:lnTo>
                    <a:pt x="803" y="16"/>
                  </a:lnTo>
                  <a:lnTo>
                    <a:pt x="791" y="9"/>
                  </a:lnTo>
                  <a:lnTo>
                    <a:pt x="784" y="16"/>
                  </a:lnTo>
                  <a:lnTo>
                    <a:pt x="771" y="0"/>
                  </a:lnTo>
                  <a:lnTo>
                    <a:pt x="756" y="5"/>
                  </a:lnTo>
                  <a:lnTo>
                    <a:pt x="733" y="9"/>
                  </a:lnTo>
                  <a:lnTo>
                    <a:pt x="713" y="4"/>
                  </a:lnTo>
                  <a:lnTo>
                    <a:pt x="709" y="16"/>
                  </a:lnTo>
                  <a:lnTo>
                    <a:pt x="697" y="16"/>
                  </a:lnTo>
                  <a:lnTo>
                    <a:pt x="690" y="19"/>
                  </a:lnTo>
                  <a:lnTo>
                    <a:pt x="682" y="16"/>
                  </a:lnTo>
                  <a:lnTo>
                    <a:pt x="683" y="16"/>
                  </a:lnTo>
                  <a:lnTo>
                    <a:pt x="682" y="10"/>
                  </a:lnTo>
                  <a:lnTo>
                    <a:pt x="676" y="10"/>
                  </a:lnTo>
                  <a:lnTo>
                    <a:pt x="665" y="16"/>
                  </a:lnTo>
                  <a:lnTo>
                    <a:pt x="639" y="21"/>
                  </a:lnTo>
                  <a:lnTo>
                    <a:pt x="628" y="27"/>
                  </a:lnTo>
                  <a:lnTo>
                    <a:pt x="610" y="32"/>
                  </a:lnTo>
                  <a:lnTo>
                    <a:pt x="601" y="27"/>
                  </a:lnTo>
                  <a:lnTo>
                    <a:pt x="583" y="24"/>
                  </a:lnTo>
                  <a:lnTo>
                    <a:pt x="569" y="32"/>
                  </a:lnTo>
                  <a:lnTo>
                    <a:pt x="567" y="49"/>
                  </a:lnTo>
                  <a:lnTo>
                    <a:pt x="559" y="53"/>
                  </a:lnTo>
                  <a:lnTo>
                    <a:pt x="509" y="53"/>
                  </a:lnTo>
                  <a:lnTo>
                    <a:pt x="486" y="47"/>
                  </a:lnTo>
                  <a:lnTo>
                    <a:pt x="472" y="37"/>
                  </a:lnTo>
                  <a:lnTo>
                    <a:pt x="465" y="46"/>
                  </a:lnTo>
                  <a:lnTo>
                    <a:pt x="457" y="43"/>
                  </a:lnTo>
                  <a:lnTo>
                    <a:pt x="436" y="25"/>
                  </a:lnTo>
                  <a:lnTo>
                    <a:pt x="434" y="16"/>
                  </a:lnTo>
                  <a:lnTo>
                    <a:pt x="427" y="6"/>
                  </a:lnTo>
                  <a:lnTo>
                    <a:pt x="411" y="5"/>
                  </a:lnTo>
                  <a:lnTo>
                    <a:pt x="397" y="5"/>
                  </a:lnTo>
                  <a:lnTo>
                    <a:pt x="384" y="16"/>
                  </a:lnTo>
                  <a:lnTo>
                    <a:pt x="378" y="22"/>
                  </a:lnTo>
                  <a:lnTo>
                    <a:pt x="371" y="37"/>
                  </a:lnTo>
                  <a:lnTo>
                    <a:pt x="363" y="42"/>
                  </a:lnTo>
                  <a:lnTo>
                    <a:pt x="360" y="56"/>
                  </a:lnTo>
                  <a:lnTo>
                    <a:pt x="359" y="75"/>
                  </a:lnTo>
                  <a:lnTo>
                    <a:pt x="362" y="84"/>
                  </a:lnTo>
                  <a:lnTo>
                    <a:pt x="349" y="86"/>
                  </a:lnTo>
                  <a:lnTo>
                    <a:pt x="352" y="103"/>
                  </a:lnTo>
                  <a:lnTo>
                    <a:pt x="347" y="122"/>
                  </a:lnTo>
                  <a:lnTo>
                    <a:pt x="326" y="159"/>
                  </a:lnTo>
                  <a:lnTo>
                    <a:pt x="316" y="183"/>
                  </a:lnTo>
                  <a:lnTo>
                    <a:pt x="307" y="227"/>
                  </a:lnTo>
                  <a:lnTo>
                    <a:pt x="306" y="293"/>
                  </a:lnTo>
                  <a:lnTo>
                    <a:pt x="299" y="323"/>
                  </a:lnTo>
                  <a:lnTo>
                    <a:pt x="298" y="327"/>
                  </a:lnTo>
                  <a:lnTo>
                    <a:pt x="283" y="340"/>
                  </a:lnTo>
                  <a:lnTo>
                    <a:pt x="264" y="350"/>
                  </a:lnTo>
                  <a:lnTo>
                    <a:pt x="247" y="366"/>
                  </a:lnTo>
                  <a:lnTo>
                    <a:pt x="224" y="402"/>
                  </a:lnTo>
                  <a:lnTo>
                    <a:pt x="217" y="423"/>
                  </a:lnTo>
                  <a:lnTo>
                    <a:pt x="213" y="444"/>
                  </a:lnTo>
                  <a:lnTo>
                    <a:pt x="213" y="462"/>
                  </a:lnTo>
                  <a:lnTo>
                    <a:pt x="209" y="480"/>
                  </a:lnTo>
                  <a:lnTo>
                    <a:pt x="196" y="501"/>
                  </a:lnTo>
                  <a:lnTo>
                    <a:pt x="181" y="516"/>
                  </a:lnTo>
                  <a:lnTo>
                    <a:pt x="167" y="523"/>
                  </a:lnTo>
                  <a:lnTo>
                    <a:pt x="144" y="544"/>
                  </a:lnTo>
                  <a:lnTo>
                    <a:pt x="123" y="552"/>
                  </a:lnTo>
                  <a:lnTo>
                    <a:pt x="113" y="549"/>
                  </a:lnTo>
                  <a:lnTo>
                    <a:pt x="112" y="531"/>
                  </a:lnTo>
                  <a:lnTo>
                    <a:pt x="110" y="526"/>
                  </a:lnTo>
                  <a:lnTo>
                    <a:pt x="96" y="530"/>
                  </a:lnTo>
                  <a:lnTo>
                    <a:pt x="83" y="532"/>
                  </a:lnTo>
                  <a:lnTo>
                    <a:pt x="75" y="538"/>
                  </a:lnTo>
                  <a:lnTo>
                    <a:pt x="68" y="551"/>
                  </a:lnTo>
                  <a:lnTo>
                    <a:pt x="56" y="554"/>
                  </a:lnTo>
                  <a:lnTo>
                    <a:pt x="40" y="544"/>
                  </a:lnTo>
                  <a:lnTo>
                    <a:pt x="36" y="546"/>
                  </a:lnTo>
                  <a:lnTo>
                    <a:pt x="27" y="552"/>
                  </a:lnTo>
                  <a:lnTo>
                    <a:pt x="18" y="560"/>
                  </a:lnTo>
                  <a:lnTo>
                    <a:pt x="14" y="576"/>
                  </a:lnTo>
                  <a:lnTo>
                    <a:pt x="11" y="591"/>
                  </a:lnTo>
                  <a:lnTo>
                    <a:pt x="10" y="603"/>
                  </a:lnTo>
                  <a:lnTo>
                    <a:pt x="2" y="608"/>
                  </a:lnTo>
                  <a:lnTo>
                    <a:pt x="3" y="612"/>
                  </a:lnTo>
                  <a:lnTo>
                    <a:pt x="3" y="619"/>
                  </a:lnTo>
                  <a:lnTo>
                    <a:pt x="0" y="625"/>
                  </a:lnTo>
                  <a:lnTo>
                    <a:pt x="2" y="629"/>
                  </a:lnTo>
                  <a:lnTo>
                    <a:pt x="3" y="627"/>
                  </a:lnTo>
                  <a:lnTo>
                    <a:pt x="9" y="624"/>
                  </a:lnTo>
                  <a:lnTo>
                    <a:pt x="27" y="619"/>
                  </a:lnTo>
                  <a:lnTo>
                    <a:pt x="41" y="612"/>
                  </a:lnTo>
                  <a:lnTo>
                    <a:pt x="54" y="607"/>
                  </a:lnTo>
                  <a:lnTo>
                    <a:pt x="63" y="607"/>
                  </a:lnTo>
                  <a:lnTo>
                    <a:pt x="70" y="606"/>
                  </a:lnTo>
                  <a:lnTo>
                    <a:pt x="94" y="607"/>
                  </a:lnTo>
                  <a:lnTo>
                    <a:pt x="116" y="605"/>
                  </a:lnTo>
                  <a:lnTo>
                    <a:pt x="123" y="607"/>
                  </a:lnTo>
                  <a:lnTo>
                    <a:pt x="142" y="608"/>
                  </a:lnTo>
                  <a:lnTo>
                    <a:pt x="155" y="606"/>
                  </a:lnTo>
                  <a:lnTo>
                    <a:pt x="169" y="606"/>
                  </a:lnTo>
                  <a:lnTo>
                    <a:pt x="202" y="603"/>
                  </a:lnTo>
                  <a:lnTo>
                    <a:pt x="218" y="605"/>
                  </a:lnTo>
                  <a:lnTo>
                    <a:pt x="220" y="606"/>
                  </a:lnTo>
                  <a:lnTo>
                    <a:pt x="225" y="613"/>
                  </a:lnTo>
                  <a:lnTo>
                    <a:pt x="229" y="614"/>
                  </a:lnTo>
                  <a:lnTo>
                    <a:pt x="233" y="613"/>
                  </a:lnTo>
                  <a:lnTo>
                    <a:pt x="237" y="622"/>
                  </a:lnTo>
                  <a:lnTo>
                    <a:pt x="242" y="640"/>
                  </a:lnTo>
                  <a:lnTo>
                    <a:pt x="244" y="654"/>
                  </a:lnTo>
                  <a:lnTo>
                    <a:pt x="245" y="659"/>
                  </a:lnTo>
                  <a:lnTo>
                    <a:pt x="252" y="671"/>
                  </a:lnTo>
                  <a:lnTo>
                    <a:pt x="256" y="687"/>
                  </a:lnTo>
                  <a:lnTo>
                    <a:pt x="268" y="700"/>
                  </a:lnTo>
                  <a:lnTo>
                    <a:pt x="289" y="727"/>
                  </a:lnTo>
                  <a:lnTo>
                    <a:pt x="301" y="732"/>
                  </a:lnTo>
                  <a:lnTo>
                    <a:pt x="315" y="732"/>
                  </a:lnTo>
                  <a:lnTo>
                    <a:pt x="336" y="725"/>
                  </a:lnTo>
                  <a:lnTo>
                    <a:pt x="349" y="722"/>
                  </a:lnTo>
                  <a:lnTo>
                    <a:pt x="366" y="725"/>
                  </a:lnTo>
                  <a:lnTo>
                    <a:pt x="386" y="725"/>
                  </a:lnTo>
                  <a:lnTo>
                    <a:pt x="389" y="710"/>
                  </a:lnTo>
                  <a:lnTo>
                    <a:pt x="390" y="703"/>
                  </a:lnTo>
                  <a:lnTo>
                    <a:pt x="392" y="698"/>
                  </a:lnTo>
                  <a:lnTo>
                    <a:pt x="393" y="694"/>
                  </a:lnTo>
                  <a:lnTo>
                    <a:pt x="395" y="689"/>
                  </a:lnTo>
                  <a:lnTo>
                    <a:pt x="396" y="678"/>
                  </a:lnTo>
                  <a:lnTo>
                    <a:pt x="398" y="670"/>
                  </a:lnTo>
                  <a:lnTo>
                    <a:pt x="441" y="670"/>
                  </a:lnTo>
                  <a:lnTo>
                    <a:pt x="444" y="664"/>
                  </a:lnTo>
                  <a:lnTo>
                    <a:pt x="467" y="664"/>
                  </a:lnTo>
                  <a:lnTo>
                    <a:pt x="466" y="686"/>
                  </a:lnTo>
                  <a:lnTo>
                    <a:pt x="514" y="687"/>
                  </a:lnTo>
                  <a:lnTo>
                    <a:pt x="518" y="691"/>
                  </a:lnTo>
                  <a:lnTo>
                    <a:pt x="520" y="699"/>
                  </a:lnTo>
                  <a:lnTo>
                    <a:pt x="522" y="731"/>
                  </a:lnTo>
                  <a:lnTo>
                    <a:pt x="525" y="743"/>
                  </a:lnTo>
                  <a:lnTo>
                    <a:pt x="525" y="759"/>
                  </a:lnTo>
                  <a:lnTo>
                    <a:pt x="527" y="775"/>
                  </a:lnTo>
                  <a:lnTo>
                    <a:pt x="527" y="781"/>
                  </a:lnTo>
                  <a:lnTo>
                    <a:pt x="524" y="792"/>
                  </a:lnTo>
                  <a:lnTo>
                    <a:pt x="524" y="806"/>
                  </a:lnTo>
                  <a:lnTo>
                    <a:pt x="526" y="815"/>
                  </a:lnTo>
                  <a:lnTo>
                    <a:pt x="535" y="829"/>
                  </a:lnTo>
                  <a:lnTo>
                    <a:pt x="541" y="850"/>
                  </a:lnTo>
                  <a:lnTo>
                    <a:pt x="547" y="866"/>
                  </a:lnTo>
                  <a:lnTo>
                    <a:pt x="547" y="874"/>
                  </a:lnTo>
                  <a:lnTo>
                    <a:pt x="542" y="881"/>
                  </a:lnTo>
                  <a:lnTo>
                    <a:pt x="531" y="892"/>
                  </a:lnTo>
                  <a:lnTo>
                    <a:pt x="531" y="894"/>
                  </a:lnTo>
                  <a:lnTo>
                    <a:pt x="532" y="897"/>
                  </a:lnTo>
                  <a:lnTo>
                    <a:pt x="534" y="898"/>
                  </a:lnTo>
                  <a:lnTo>
                    <a:pt x="537" y="899"/>
                  </a:lnTo>
                  <a:lnTo>
                    <a:pt x="543" y="907"/>
                  </a:lnTo>
                  <a:lnTo>
                    <a:pt x="549" y="908"/>
                  </a:lnTo>
                  <a:lnTo>
                    <a:pt x="552" y="907"/>
                  </a:lnTo>
                  <a:lnTo>
                    <a:pt x="554" y="901"/>
                  </a:lnTo>
                  <a:lnTo>
                    <a:pt x="557" y="893"/>
                  </a:lnTo>
                  <a:lnTo>
                    <a:pt x="562" y="891"/>
                  </a:lnTo>
                  <a:lnTo>
                    <a:pt x="613" y="891"/>
                  </a:lnTo>
                  <a:lnTo>
                    <a:pt x="623" y="887"/>
                  </a:lnTo>
                  <a:lnTo>
                    <a:pt x="632" y="890"/>
                  </a:lnTo>
                  <a:lnTo>
                    <a:pt x="634" y="890"/>
                  </a:lnTo>
                  <a:lnTo>
                    <a:pt x="644" y="882"/>
                  </a:lnTo>
                  <a:lnTo>
                    <a:pt x="645" y="882"/>
                  </a:lnTo>
                  <a:lnTo>
                    <a:pt x="655" y="880"/>
                  </a:lnTo>
                  <a:lnTo>
                    <a:pt x="659" y="880"/>
                  </a:lnTo>
                  <a:lnTo>
                    <a:pt x="661" y="881"/>
                  </a:lnTo>
                  <a:lnTo>
                    <a:pt x="667" y="891"/>
                  </a:lnTo>
                  <a:lnTo>
                    <a:pt x="667" y="903"/>
                  </a:lnTo>
                  <a:lnTo>
                    <a:pt x="669" y="908"/>
                  </a:lnTo>
                  <a:lnTo>
                    <a:pt x="672" y="908"/>
                  </a:lnTo>
                  <a:lnTo>
                    <a:pt x="686" y="902"/>
                  </a:lnTo>
                  <a:lnTo>
                    <a:pt x="691" y="901"/>
                  </a:lnTo>
                  <a:lnTo>
                    <a:pt x="697" y="901"/>
                  </a:lnTo>
                  <a:lnTo>
                    <a:pt x="708" y="896"/>
                  </a:lnTo>
                  <a:lnTo>
                    <a:pt x="714" y="904"/>
                  </a:lnTo>
                  <a:lnTo>
                    <a:pt x="718" y="913"/>
                  </a:lnTo>
                  <a:lnTo>
                    <a:pt x="723" y="919"/>
                  </a:lnTo>
                  <a:lnTo>
                    <a:pt x="736" y="925"/>
                  </a:lnTo>
                  <a:lnTo>
                    <a:pt x="748" y="933"/>
                  </a:lnTo>
                  <a:lnTo>
                    <a:pt x="766" y="940"/>
                  </a:lnTo>
                  <a:lnTo>
                    <a:pt x="778" y="941"/>
                  </a:lnTo>
                  <a:lnTo>
                    <a:pt x="787" y="939"/>
                  </a:lnTo>
                  <a:lnTo>
                    <a:pt x="799" y="934"/>
                  </a:lnTo>
                  <a:lnTo>
                    <a:pt x="809" y="931"/>
                  </a:lnTo>
                  <a:lnTo>
                    <a:pt x="814" y="933"/>
                  </a:lnTo>
                  <a:lnTo>
                    <a:pt x="833" y="951"/>
                  </a:lnTo>
                  <a:lnTo>
                    <a:pt x="847" y="957"/>
                  </a:lnTo>
                  <a:lnTo>
                    <a:pt x="858" y="961"/>
                  </a:lnTo>
                  <a:lnTo>
                    <a:pt x="869" y="962"/>
                  </a:lnTo>
                  <a:lnTo>
                    <a:pt x="876" y="968"/>
                  </a:lnTo>
                  <a:lnTo>
                    <a:pt x="881" y="980"/>
                  </a:lnTo>
                  <a:lnTo>
                    <a:pt x="885" y="987"/>
                  </a:lnTo>
                  <a:lnTo>
                    <a:pt x="898" y="999"/>
                  </a:lnTo>
                  <a:lnTo>
                    <a:pt x="912" y="1007"/>
                  </a:lnTo>
                  <a:lnTo>
                    <a:pt x="922" y="1011"/>
                  </a:lnTo>
                  <a:lnTo>
                    <a:pt x="932" y="1012"/>
                  </a:lnTo>
                  <a:lnTo>
                    <a:pt x="935" y="1012"/>
                  </a:lnTo>
                  <a:lnTo>
                    <a:pt x="941" y="1010"/>
                  </a:lnTo>
                  <a:lnTo>
                    <a:pt x="945" y="1009"/>
                  </a:lnTo>
                  <a:lnTo>
                    <a:pt x="946" y="1010"/>
                  </a:lnTo>
                  <a:lnTo>
                    <a:pt x="951" y="1017"/>
                  </a:lnTo>
                  <a:lnTo>
                    <a:pt x="955" y="1018"/>
                  </a:lnTo>
                  <a:lnTo>
                    <a:pt x="959" y="1018"/>
                  </a:lnTo>
                  <a:lnTo>
                    <a:pt x="961" y="1016"/>
                  </a:lnTo>
                  <a:lnTo>
                    <a:pt x="961" y="1009"/>
                  </a:lnTo>
                  <a:lnTo>
                    <a:pt x="960" y="1001"/>
                  </a:lnTo>
                  <a:lnTo>
                    <a:pt x="959" y="966"/>
                  </a:lnTo>
                  <a:lnTo>
                    <a:pt x="956" y="958"/>
                  </a:lnTo>
                  <a:lnTo>
                    <a:pt x="950" y="957"/>
                  </a:lnTo>
                  <a:lnTo>
                    <a:pt x="941" y="962"/>
                  </a:lnTo>
                  <a:lnTo>
                    <a:pt x="930" y="960"/>
                  </a:lnTo>
                  <a:lnTo>
                    <a:pt x="918" y="960"/>
                  </a:lnTo>
                  <a:lnTo>
                    <a:pt x="911" y="955"/>
                  </a:lnTo>
                  <a:lnTo>
                    <a:pt x="901" y="942"/>
                  </a:lnTo>
                  <a:lnTo>
                    <a:pt x="895" y="936"/>
                  </a:lnTo>
                  <a:lnTo>
                    <a:pt x="893" y="934"/>
                  </a:lnTo>
                  <a:lnTo>
                    <a:pt x="892" y="924"/>
                  </a:lnTo>
                  <a:lnTo>
                    <a:pt x="895" y="917"/>
                  </a:lnTo>
                  <a:lnTo>
                    <a:pt x="897" y="905"/>
                  </a:lnTo>
                  <a:lnTo>
                    <a:pt x="912" y="866"/>
                  </a:lnTo>
                  <a:lnTo>
                    <a:pt x="913" y="859"/>
                  </a:lnTo>
                  <a:lnTo>
                    <a:pt x="914" y="834"/>
                  </a:lnTo>
                  <a:lnTo>
                    <a:pt x="912" y="820"/>
                  </a:lnTo>
                  <a:lnTo>
                    <a:pt x="905" y="801"/>
                  </a:lnTo>
                  <a:lnTo>
                    <a:pt x="905" y="791"/>
                  </a:lnTo>
                  <a:lnTo>
                    <a:pt x="907" y="788"/>
                  </a:lnTo>
                  <a:lnTo>
                    <a:pt x="909" y="779"/>
                  </a:lnTo>
                  <a:lnTo>
                    <a:pt x="914" y="772"/>
                  </a:lnTo>
                  <a:lnTo>
                    <a:pt x="922" y="758"/>
                  </a:lnTo>
                  <a:lnTo>
                    <a:pt x="924" y="756"/>
                  </a:lnTo>
                  <a:lnTo>
                    <a:pt x="929" y="752"/>
                  </a:lnTo>
                  <a:lnTo>
                    <a:pt x="932" y="752"/>
                  </a:lnTo>
                  <a:lnTo>
                    <a:pt x="941" y="748"/>
                  </a:lnTo>
                  <a:lnTo>
                    <a:pt x="1003" y="7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Tasmania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gray">
            <a:xfrm>
              <a:off x="8168214" y="5767257"/>
              <a:ext cx="93624" cy="10064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Australia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gray">
            <a:xfrm>
              <a:off x="7356025" y="4903575"/>
              <a:ext cx="1039227" cy="812188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New Zeland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gray">
            <a:xfrm>
              <a:off x="8725277" y="5764916"/>
              <a:ext cx="198951" cy="215335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New Zeland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gray">
            <a:xfrm>
              <a:off x="8884438" y="5565965"/>
              <a:ext cx="147458" cy="231719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New Caledonia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gray">
            <a:xfrm>
              <a:off x="8659740" y="5156360"/>
              <a:ext cx="74899" cy="60856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Kyrzystan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 bwMode="gray">
            <a:xfrm>
              <a:off x="6230197" y="3400910"/>
              <a:ext cx="283213" cy="13575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Tajikistan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gray">
            <a:xfrm>
              <a:off x="6183385" y="3475809"/>
              <a:ext cx="194270" cy="145117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60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 bwMode="gray">
            <a:xfrm>
              <a:off x="6274668" y="3506237"/>
              <a:ext cx="7022" cy="9362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61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 bwMode="gray">
            <a:xfrm>
              <a:off x="6291052" y="3510918"/>
              <a:ext cx="7022" cy="4681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2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 bwMode="gray">
            <a:xfrm>
              <a:off x="6262965" y="3515600"/>
              <a:ext cx="4681" cy="4681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Afganistan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 bwMode="gray">
            <a:xfrm>
              <a:off x="6005499" y="3562412"/>
              <a:ext cx="369815" cy="280872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Indonesia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 bwMode="gray">
            <a:xfrm>
              <a:off x="6899608" y="4484608"/>
              <a:ext cx="278531" cy="2949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Indonesia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 bwMode="gray">
            <a:xfrm>
              <a:off x="7157074" y="4779524"/>
              <a:ext cx="236401" cy="74899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Indonesia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 bwMode="gray">
            <a:xfrm>
              <a:off x="7250698" y="4517376"/>
              <a:ext cx="255125" cy="217676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Papua New Guinea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 bwMode="gray">
            <a:xfrm>
              <a:off x="8264178" y="4735052"/>
              <a:ext cx="102986" cy="56174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Papua New Guinea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 bwMode="gray">
            <a:xfrm>
              <a:off x="8074590" y="4695262"/>
              <a:ext cx="255125" cy="208313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Philippines"/>
            <p:cNvGrpSpPr>
              <a:grpSpLocks noChangeAspect="1"/>
            </p:cNvGrpSpPr>
            <p:nvPr/>
          </p:nvGrpSpPr>
          <p:grpSpPr bwMode="gray">
            <a:xfrm>
              <a:off x="7463730" y="4145220"/>
              <a:ext cx="238742" cy="341728"/>
              <a:chOff x="3802" y="2280"/>
              <a:chExt cx="102" cy="146"/>
            </a:xfrm>
            <a:grpFill/>
          </p:grpSpPr>
          <p:sp>
            <p:nvSpPr>
              <p:cNvPr id="336" name="Philippines"/>
              <p:cNvSpPr>
                <a:spLocks noChangeAspect="1"/>
              </p:cNvSpPr>
              <p:nvPr>
                <p:custDataLst>
                  <p:tags r:id="rId313"/>
                </p:custDataLst>
              </p:nvPr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Philippines"/>
              <p:cNvSpPr>
                <a:spLocks noChangeAspect="1"/>
              </p:cNvSpPr>
              <p:nvPr>
                <p:custDataLst>
                  <p:tags r:id="rId314"/>
                </p:custDataLst>
              </p:nvPr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Philippines"/>
              <p:cNvSpPr>
                <a:spLocks noChangeAspect="1"/>
              </p:cNvSpPr>
              <p:nvPr>
                <p:custDataLst>
                  <p:tags r:id="rId315"/>
                </p:custDataLst>
              </p:nvPr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Philippines"/>
              <p:cNvSpPr>
                <a:spLocks noChangeAspect="1"/>
              </p:cNvSpPr>
              <p:nvPr>
                <p:custDataLst>
                  <p:tags r:id="rId316"/>
                </p:custDataLst>
              </p:nvPr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Philippines"/>
              <p:cNvSpPr>
                <a:spLocks noChangeAspect="1"/>
              </p:cNvSpPr>
              <p:nvPr>
                <p:custDataLst>
                  <p:tags r:id="rId317"/>
                </p:custDataLst>
              </p:nvPr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Philippines"/>
              <p:cNvSpPr>
                <a:spLocks noChangeAspect="1"/>
              </p:cNvSpPr>
              <p:nvPr>
                <p:custDataLst>
                  <p:tags r:id="rId318"/>
                </p:custDataLst>
              </p:nvPr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Philippines"/>
              <p:cNvSpPr>
                <a:spLocks noChangeAspect="1"/>
              </p:cNvSpPr>
              <p:nvPr>
                <p:custDataLst>
                  <p:tags r:id="rId319"/>
                </p:custDataLst>
              </p:nvPr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Philippines"/>
              <p:cNvSpPr>
                <a:spLocks noChangeAspect="1"/>
              </p:cNvSpPr>
              <p:nvPr>
                <p:custDataLst>
                  <p:tags r:id="rId320"/>
                </p:custDataLst>
              </p:nvPr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Philippines"/>
              <p:cNvSpPr>
                <a:spLocks noChangeAspect="1"/>
              </p:cNvSpPr>
              <p:nvPr>
                <p:custDataLst>
                  <p:tags r:id="rId321"/>
                </p:custDataLst>
              </p:nvPr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Philippines"/>
              <p:cNvSpPr>
                <a:spLocks noChangeAspect="1"/>
              </p:cNvSpPr>
              <p:nvPr>
                <p:custDataLst>
                  <p:tags r:id="rId322"/>
                </p:custDataLst>
              </p:nvPr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Philippines"/>
              <p:cNvSpPr>
                <a:spLocks noChangeAspect="1"/>
              </p:cNvSpPr>
              <p:nvPr>
                <p:custDataLst>
                  <p:tags r:id="rId323"/>
                </p:custDataLst>
              </p:nvPr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Brunei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 bwMode="gray">
            <a:xfrm>
              <a:off x="7379432" y="4498652"/>
              <a:ext cx="35109" cy="28087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Indonesia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 bwMode="gray">
            <a:xfrm>
              <a:off x="7433265" y="4711646"/>
              <a:ext cx="7022" cy="2106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Timor-Leste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 bwMode="gray">
            <a:xfrm>
              <a:off x="7655622" y="4842720"/>
              <a:ext cx="63196" cy="2808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Indonesia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 bwMode="gray">
            <a:xfrm>
              <a:off x="7625195" y="4861445"/>
              <a:ext cx="39790" cy="32768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Indonesia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 bwMode="gray">
            <a:xfrm>
              <a:off x="7737543" y="4699943"/>
              <a:ext cx="74899" cy="28087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Indonesia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 bwMode="gray">
            <a:xfrm>
              <a:off x="7505824" y="4585254"/>
              <a:ext cx="161501" cy="189589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6" name="Indonesia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 bwMode="gray">
            <a:xfrm>
              <a:off x="7723500" y="4571210"/>
              <a:ext cx="37450" cy="79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7" name="Indonesia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 bwMode="gray">
            <a:xfrm>
              <a:off x="7814783" y="4639088"/>
              <a:ext cx="266828" cy="224698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Papua New Guinea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 bwMode="gray">
            <a:xfrm>
              <a:off x="8327375" y="4695262"/>
              <a:ext cx="60856" cy="5617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79" name="Vietnam"/>
            <p:cNvSpPr>
              <a:spLocks noChangeAspect="1"/>
            </p:cNvSpPr>
            <p:nvPr>
              <p:custDataLst>
                <p:tags r:id="rId77"/>
              </p:custDataLst>
            </p:nvPr>
          </p:nvSpPr>
          <p:spPr bwMode="gray">
            <a:xfrm>
              <a:off x="7075153" y="4021169"/>
              <a:ext cx="184907" cy="388540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Malaysia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 bwMode="gray">
            <a:xfrm>
              <a:off x="7267083" y="4451840"/>
              <a:ext cx="248104" cy="154480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1" name="Malaysia"/>
            <p:cNvSpPr>
              <a:spLocks noChangeAspect="1"/>
            </p:cNvSpPr>
            <p:nvPr>
              <p:custDataLst>
                <p:tags r:id="rId79"/>
              </p:custDataLst>
            </p:nvPr>
          </p:nvSpPr>
          <p:spPr bwMode="gray">
            <a:xfrm>
              <a:off x="7026001" y="4456521"/>
              <a:ext cx="105327" cy="138095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hailand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 bwMode="gray">
            <a:xfrm>
              <a:off x="6960464" y="4089047"/>
              <a:ext cx="201292" cy="395561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Myanmar (Burma)"/>
            <p:cNvSpPr>
              <a:spLocks noChangeAspect="1"/>
            </p:cNvSpPr>
            <p:nvPr>
              <p:custDataLst>
                <p:tags r:id="rId81"/>
              </p:custDataLst>
            </p:nvPr>
          </p:nvSpPr>
          <p:spPr bwMode="gray">
            <a:xfrm>
              <a:off x="6822369" y="3876052"/>
              <a:ext cx="227038" cy="491526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Cambodia"/>
            <p:cNvSpPr>
              <a:spLocks noChangeAspect="1"/>
            </p:cNvSpPr>
            <p:nvPr>
              <p:custDataLst>
                <p:tags r:id="rId82"/>
              </p:custDataLst>
            </p:nvPr>
          </p:nvSpPr>
          <p:spPr bwMode="gray">
            <a:xfrm>
              <a:off x="7079835" y="4250548"/>
              <a:ext cx="135755" cy="110008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85" name="Laos"/>
            <p:cNvSpPr>
              <a:spLocks noChangeAspect="1"/>
            </p:cNvSpPr>
            <p:nvPr>
              <p:custDataLst>
                <p:tags r:id="rId83"/>
              </p:custDataLst>
            </p:nvPr>
          </p:nvSpPr>
          <p:spPr bwMode="gray">
            <a:xfrm>
              <a:off x="7026001" y="4039894"/>
              <a:ext cx="184907" cy="229379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86" name="Group 97"/>
            <p:cNvGrpSpPr>
              <a:grpSpLocks noChangeAspect="1"/>
            </p:cNvGrpSpPr>
            <p:nvPr/>
          </p:nvGrpSpPr>
          <p:grpSpPr bwMode="gray">
            <a:xfrm>
              <a:off x="6014885" y="3611570"/>
              <a:ext cx="938584" cy="866023"/>
              <a:chOff x="3183" y="2052"/>
              <a:chExt cx="401" cy="370"/>
            </a:xfrm>
            <a:grpFill/>
          </p:grpSpPr>
          <p:sp>
            <p:nvSpPr>
              <p:cNvPr id="329" name="Freeform 98"/>
              <p:cNvSpPr>
                <a:spLocks noChangeAspect="1"/>
              </p:cNvSpPr>
              <p:nvPr>
                <p:custDataLst>
                  <p:tags r:id="rId306"/>
                </p:custDataLst>
              </p:nvPr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India"/>
              <p:cNvSpPr>
                <a:spLocks noChangeAspect="1"/>
              </p:cNvSpPr>
              <p:nvPr>
                <p:custDataLst>
                  <p:tags r:id="rId307"/>
                </p:custDataLst>
              </p:nvPr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Pakistan"/>
              <p:cNvSpPr>
                <a:spLocks noChangeAspect="1"/>
              </p:cNvSpPr>
              <p:nvPr>
                <p:custDataLst>
                  <p:tags r:id="rId308"/>
                </p:custDataLst>
              </p:nvPr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Bhutan"/>
              <p:cNvSpPr>
                <a:spLocks noChangeAspect="1"/>
              </p:cNvSpPr>
              <p:nvPr>
                <p:custDataLst>
                  <p:tags r:id="rId309"/>
                </p:custDataLst>
              </p:nvPr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Nepal"/>
              <p:cNvSpPr>
                <a:spLocks noChangeAspect="1"/>
              </p:cNvSpPr>
              <p:nvPr>
                <p:custDataLst>
                  <p:tags r:id="rId310"/>
                </p:custDataLst>
              </p:nvPr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Bangladesh"/>
              <p:cNvSpPr>
                <a:spLocks noChangeAspect="1"/>
              </p:cNvSpPr>
              <p:nvPr>
                <p:custDataLst>
                  <p:tags r:id="rId311"/>
                </p:custDataLst>
              </p:nvPr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Sri Lanka"/>
              <p:cNvSpPr>
                <a:spLocks noChangeAspect="1"/>
              </p:cNvSpPr>
              <p:nvPr>
                <p:custDataLst>
                  <p:tags r:id="rId312"/>
                </p:custDataLst>
              </p:nvPr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7" name="Taiwan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 bwMode="gray">
            <a:xfrm>
              <a:off x="7536252" y="3962654"/>
              <a:ext cx="44471" cy="9362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88" name="Japan"/>
            <p:cNvGrpSpPr>
              <a:grpSpLocks noChangeAspect="1"/>
            </p:cNvGrpSpPr>
            <p:nvPr/>
          </p:nvGrpSpPr>
          <p:grpSpPr bwMode="gray">
            <a:xfrm>
              <a:off x="7782038" y="3323679"/>
              <a:ext cx="416628" cy="472802"/>
              <a:chOff x="3938" y="1929"/>
              <a:chExt cx="178" cy="202"/>
            </a:xfrm>
            <a:grpFill/>
          </p:grpSpPr>
          <p:sp>
            <p:nvSpPr>
              <p:cNvPr id="325" name="Japan"/>
              <p:cNvSpPr>
                <a:spLocks noChangeAspect="1"/>
              </p:cNvSpPr>
              <p:nvPr>
                <p:custDataLst>
                  <p:tags r:id="rId302"/>
                </p:custDataLst>
              </p:nvPr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Japan"/>
              <p:cNvSpPr>
                <a:spLocks noChangeAspect="1"/>
              </p:cNvSpPr>
              <p:nvPr>
                <p:custDataLst>
                  <p:tags r:id="rId303"/>
                </p:custDataLst>
              </p:nvPr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Japan"/>
              <p:cNvSpPr>
                <a:spLocks noChangeAspect="1"/>
              </p:cNvSpPr>
              <p:nvPr>
                <p:custDataLst>
                  <p:tags r:id="rId304"/>
                </p:custDataLst>
              </p:nvPr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Japan"/>
              <p:cNvSpPr>
                <a:spLocks noChangeAspect="1"/>
              </p:cNvSpPr>
              <p:nvPr>
                <p:custDataLst>
                  <p:tags r:id="rId305"/>
                </p:custDataLst>
              </p:nvPr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9" name="South Korea"/>
            <p:cNvSpPr>
              <a:spLocks noChangeAspect="1"/>
            </p:cNvSpPr>
            <p:nvPr>
              <p:custDataLst>
                <p:tags r:id="rId85"/>
              </p:custDataLst>
            </p:nvPr>
          </p:nvSpPr>
          <p:spPr bwMode="gray">
            <a:xfrm>
              <a:off x="7690731" y="3562412"/>
              <a:ext cx="88943" cy="133414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0" name="Mongolia"/>
            <p:cNvSpPr>
              <a:spLocks noChangeAspect="1"/>
            </p:cNvSpPr>
            <p:nvPr>
              <p:custDataLst>
                <p:tags r:id="rId86"/>
              </p:custDataLst>
            </p:nvPr>
          </p:nvSpPr>
          <p:spPr bwMode="gray">
            <a:xfrm>
              <a:off x="6707679" y="3061523"/>
              <a:ext cx="812188" cy="397902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1" name="China"/>
            <p:cNvSpPr>
              <a:spLocks noChangeAspect="1"/>
            </p:cNvSpPr>
            <p:nvPr>
              <p:custDataLst>
                <p:tags r:id="rId87"/>
              </p:custDataLst>
            </p:nvPr>
          </p:nvSpPr>
          <p:spPr bwMode="gray">
            <a:xfrm>
              <a:off x="7241336" y="4103090"/>
              <a:ext cx="60856" cy="53834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China"/>
            <p:cNvSpPr>
              <a:spLocks noChangeAspect="1"/>
            </p:cNvSpPr>
            <p:nvPr>
              <p:custDataLst>
                <p:tags r:id="rId88"/>
              </p:custDataLst>
            </p:nvPr>
          </p:nvSpPr>
          <p:spPr bwMode="gray">
            <a:xfrm>
              <a:off x="6342546" y="3007689"/>
              <a:ext cx="1572883" cy="1093060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3" name="North Korea"/>
            <p:cNvSpPr>
              <a:spLocks noChangeAspect="1"/>
            </p:cNvSpPr>
            <p:nvPr>
              <p:custDataLst>
                <p:tags r:id="rId89"/>
              </p:custDataLst>
            </p:nvPr>
          </p:nvSpPr>
          <p:spPr bwMode="gray">
            <a:xfrm>
              <a:off x="7646260" y="3412613"/>
              <a:ext cx="161501" cy="17788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94" name="Russia"/>
            <p:cNvGrpSpPr/>
            <p:nvPr/>
          </p:nvGrpSpPr>
          <p:grpSpPr>
            <a:xfrm>
              <a:off x="5158202" y="1055629"/>
              <a:ext cx="4180312" cy="2415499"/>
              <a:chOff x="5141818" y="1060311"/>
              <a:chExt cx="4180312" cy="2415499"/>
            </a:xfrm>
            <a:grpFill/>
          </p:grpSpPr>
          <p:grpSp>
            <p:nvGrpSpPr>
              <p:cNvPr id="309" name="Group 117"/>
              <p:cNvGrpSpPr>
                <a:grpSpLocks noChangeAspect="1"/>
              </p:cNvGrpSpPr>
              <p:nvPr/>
            </p:nvGrpSpPr>
            <p:grpSpPr bwMode="gray">
              <a:xfrm>
                <a:off x="5673134" y="1060311"/>
                <a:ext cx="3447704" cy="1125829"/>
                <a:chOff x="3044" y="960"/>
                <a:chExt cx="1473" cy="481"/>
              </a:xfrm>
              <a:grpFill/>
            </p:grpSpPr>
            <p:sp>
              <p:nvSpPr>
                <p:cNvPr id="312" name="Russia"/>
                <p:cNvSpPr>
                  <a:spLocks noChangeAspect="1"/>
                </p:cNvSpPr>
                <p:nvPr>
                  <p:custDataLst>
                    <p:tags r:id="rId289"/>
                  </p:custDataLst>
                </p:nvPr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" name="Russia"/>
                <p:cNvSpPr>
                  <a:spLocks noChangeAspect="1"/>
                </p:cNvSpPr>
                <p:nvPr>
                  <p:custDataLst>
                    <p:tags r:id="rId290"/>
                  </p:custDataLst>
                </p:nvPr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" name="Russia"/>
                <p:cNvSpPr>
                  <a:spLocks noChangeAspect="1"/>
                </p:cNvSpPr>
                <p:nvPr>
                  <p:custDataLst>
                    <p:tags r:id="rId291"/>
                  </p:custDataLst>
                </p:nvPr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Russia"/>
                <p:cNvSpPr>
                  <a:spLocks noChangeAspect="1"/>
                </p:cNvSpPr>
                <p:nvPr>
                  <p:custDataLst>
                    <p:tags r:id="rId292"/>
                  </p:custDataLst>
                </p:nvPr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" name="Russia"/>
                <p:cNvSpPr>
                  <a:spLocks noChangeAspect="1"/>
                </p:cNvSpPr>
                <p:nvPr>
                  <p:custDataLst>
                    <p:tags r:id="rId293"/>
                  </p:custDataLst>
                </p:nvPr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" name="Russia"/>
                <p:cNvSpPr>
                  <a:spLocks noChangeAspect="1"/>
                </p:cNvSpPr>
                <p:nvPr>
                  <p:custDataLst>
                    <p:tags r:id="rId294"/>
                  </p:custDataLst>
                </p:nvPr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" name="Russia"/>
                <p:cNvSpPr>
                  <a:spLocks noChangeAspect="1"/>
                </p:cNvSpPr>
                <p:nvPr>
                  <p:custDataLst>
                    <p:tags r:id="rId295"/>
                  </p:custDataLst>
                </p:nvPr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" name="Russia"/>
                <p:cNvSpPr>
                  <a:spLocks noChangeAspect="1"/>
                </p:cNvSpPr>
                <p:nvPr>
                  <p:custDataLst>
                    <p:tags r:id="rId296"/>
                  </p:custDataLst>
                </p:nvPr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Russia"/>
                <p:cNvSpPr>
                  <a:spLocks noChangeAspect="1"/>
                </p:cNvSpPr>
                <p:nvPr>
                  <p:custDataLst>
                    <p:tags r:id="rId297"/>
                  </p:custDataLst>
                </p:nvPr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Russia"/>
                <p:cNvSpPr>
                  <a:spLocks noChangeAspect="1"/>
                </p:cNvSpPr>
                <p:nvPr>
                  <p:custDataLst>
                    <p:tags r:id="rId298"/>
                  </p:custDataLst>
                </p:nvPr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Russia"/>
                <p:cNvSpPr>
                  <a:spLocks noChangeAspect="1"/>
                </p:cNvSpPr>
                <p:nvPr>
                  <p:custDataLst>
                    <p:tags r:id="rId299"/>
                  </p:custDataLst>
                </p:nvPr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" name="Russia"/>
                <p:cNvSpPr>
                  <a:spLocks noChangeAspect="1"/>
                </p:cNvSpPr>
                <p:nvPr>
                  <p:custDataLst>
                    <p:tags r:id="rId300"/>
                  </p:custDataLst>
                </p:nvPr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" name="Russia"/>
                <p:cNvSpPr>
                  <a:spLocks noChangeAspect="1"/>
                </p:cNvSpPr>
                <p:nvPr>
                  <p:custDataLst>
                    <p:tags r:id="rId301"/>
                  </p:custDataLst>
                </p:nvPr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" name="Russia"/>
              <p:cNvSpPr>
                <a:spLocks noChangeAspect="1"/>
              </p:cNvSpPr>
              <p:nvPr>
                <p:custDataLst>
                  <p:tags r:id="rId287"/>
                </p:custDataLst>
              </p:nvPr>
            </p:nvSpPr>
            <p:spPr bwMode="gray">
              <a:xfrm>
                <a:off x="8076931" y="2972581"/>
                <a:ext cx="79580" cy="33704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ussia"/>
              <p:cNvSpPr>
                <a:spLocks noChangeAspect="1"/>
              </p:cNvSpPr>
              <p:nvPr>
                <p:custDataLst>
                  <p:tags r:id="rId288"/>
                </p:custDataLst>
              </p:nvPr>
            </p:nvSpPr>
            <p:spPr bwMode="gray">
              <a:xfrm>
                <a:off x="5141818" y="1366930"/>
                <a:ext cx="4180312" cy="2108880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" name="Djibouti"/>
            <p:cNvSpPr>
              <a:spLocks noChangeAspect="1"/>
            </p:cNvSpPr>
            <p:nvPr>
              <p:custDataLst>
                <p:tags r:id="rId90"/>
              </p:custDataLst>
            </p:nvPr>
          </p:nvSpPr>
          <p:spPr bwMode="gray">
            <a:xfrm>
              <a:off x="5528017" y="4299701"/>
              <a:ext cx="37450" cy="4915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8" y="11"/>
                </a:cxn>
                <a:cxn ang="0">
                  <a:pos x="33" y="19"/>
                </a:cxn>
                <a:cxn ang="0">
                  <a:pos x="28" y="25"/>
                </a:cxn>
                <a:cxn ang="0">
                  <a:pos x="22" y="29"/>
                </a:cxn>
                <a:cxn ang="0">
                  <a:pos x="17" y="51"/>
                </a:cxn>
                <a:cxn ang="0">
                  <a:pos x="15" y="62"/>
                </a:cxn>
                <a:cxn ang="0">
                  <a:pos x="9" y="74"/>
                </a:cxn>
                <a:cxn ang="0">
                  <a:pos x="0" y="85"/>
                </a:cxn>
                <a:cxn ang="0">
                  <a:pos x="0" y="88"/>
                </a:cxn>
                <a:cxn ang="0">
                  <a:pos x="1" y="97"/>
                </a:cxn>
                <a:cxn ang="0">
                  <a:pos x="7" y="103"/>
                </a:cxn>
                <a:cxn ang="0">
                  <a:pos x="20" y="105"/>
                </a:cxn>
                <a:cxn ang="0">
                  <a:pos x="24" y="102"/>
                </a:cxn>
                <a:cxn ang="0">
                  <a:pos x="31" y="105"/>
                </a:cxn>
                <a:cxn ang="0">
                  <a:pos x="32" y="103"/>
                </a:cxn>
                <a:cxn ang="0">
                  <a:pos x="33" y="100"/>
                </a:cxn>
                <a:cxn ang="0">
                  <a:pos x="45" y="96"/>
                </a:cxn>
                <a:cxn ang="0">
                  <a:pos x="50" y="97"/>
                </a:cxn>
                <a:cxn ang="0">
                  <a:pos x="59" y="105"/>
                </a:cxn>
                <a:cxn ang="0">
                  <a:pos x="59" y="106"/>
                </a:cxn>
                <a:cxn ang="0">
                  <a:pos x="61" y="100"/>
                </a:cxn>
                <a:cxn ang="0">
                  <a:pos x="71" y="88"/>
                </a:cxn>
                <a:cxn ang="0">
                  <a:pos x="76" y="76"/>
                </a:cxn>
                <a:cxn ang="0">
                  <a:pos x="79" y="74"/>
                </a:cxn>
                <a:cxn ang="0">
                  <a:pos x="76" y="72"/>
                </a:cxn>
                <a:cxn ang="0">
                  <a:pos x="74" y="72"/>
                </a:cxn>
                <a:cxn ang="0">
                  <a:pos x="71" y="69"/>
                </a:cxn>
                <a:cxn ang="0">
                  <a:pos x="64" y="70"/>
                </a:cxn>
                <a:cxn ang="0">
                  <a:pos x="56" y="69"/>
                </a:cxn>
                <a:cxn ang="0">
                  <a:pos x="48" y="72"/>
                </a:cxn>
                <a:cxn ang="0">
                  <a:pos x="47" y="74"/>
                </a:cxn>
                <a:cxn ang="0">
                  <a:pos x="44" y="75"/>
                </a:cxn>
                <a:cxn ang="0">
                  <a:pos x="40" y="74"/>
                </a:cxn>
                <a:cxn ang="0">
                  <a:pos x="38" y="70"/>
                </a:cxn>
                <a:cxn ang="0">
                  <a:pos x="39" y="69"/>
                </a:cxn>
                <a:cxn ang="0">
                  <a:pos x="44" y="70"/>
                </a:cxn>
                <a:cxn ang="0">
                  <a:pos x="47" y="70"/>
                </a:cxn>
                <a:cxn ang="0">
                  <a:pos x="48" y="67"/>
                </a:cxn>
                <a:cxn ang="0">
                  <a:pos x="53" y="59"/>
                </a:cxn>
                <a:cxn ang="0">
                  <a:pos x="56" y="57"/>
                </a:cxn>
                <a:cxn ang="0">
                  <a:pos x="61" y="57"/>
                </a:cxn>
                <a:cxn ang="0">
                  <a:pos x="66" y="51"/>
                </a:cxn>
                <a:cxn ang="0">
                  <a:pos x="77" y="48"/>
                </a:cxn>
                <a:cxn ang="0">
                  <a:pos x="83" y="45"/>
                </a:cxn>
                <a:cxn ang="0">
                  <a:pos x="83" y="38"/>
                </a:cxn>
                <a:cxn ang="0">
                  <a:pos x="81" y="22"/>
                </a:cxn>
                <a:cxn ang="0">
                  <a:pos x="80" y="20"/>
                </a:cxn>
                <a:cxn ang="0">
                  <a:pos x="75" y="16"/>
                </a:cxn>
                <a:cxn ang="0">
                  <a:pos x="71" y="9"/>
                </a:cxn>
                <a:cxn ang="0">
                  <a:pos x="67" y="5"/>
                </a:cxn>
                <a:cxn ang="0">
                  <a:pos x="65" y="0"/>
                </a:cxn>
              </a:cxnLst>
              <a:rect l="0" t="0" r="r" b="b"/>
              <a:pathLst>
                <a:path w="83" h="106">
                  <a:moveTo>
                    <a:pt x="65" y="0"/>
                  </a:moveTo>
                  <a:lnTo>
                    <a:pt x="48" y="11"/>
                  </a:lnTo>
                  <a:lnTo>
                    <a:pt x="33" y="19"/>
                  </a:lnTo>
                  <a:lnTo>
                    <a:pt x="28" y="25"/>
                  </a:lnTo>
                  <a:lnTo>
                    <a:pt x="22" y="29"/>
                  </a:lnTo>
                  <a:lnTo>
                    <a:pt x="17" y="51"/>
                  </a:lnTo>
                  <a:lnTo>
                    <a:pt x="15" y="62"/>
                  </a:lnTo>
                  <a:lnTo>
                    <a:pt x="9" y="74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1" y="97"/>
                  </a:lnTo>
                  <a:lnTo>
                    <a:pt x="7" y="103"/>
                  </a:lnTo>
                  <a:lnTo>
                    <a:pt x="20" y="105"/>
                  </a:lnTo>
                  <a:lnTo>
                    <a:pt x="24" y="102"/>
                  </a:lnTo>
                  <a:lnTo>
                    <a:pt x="31" y="105"/>
                  </a:lnTo>
                  <a:lnTo>
                    <a:pt x="32" y="103"/>
                  </a:lnTo>
                  <a:lnTo>
                    <a:pt x="33" y="100"/>
                  </a:lnTo>
                  <a:lnTo>
                    <a:pt x="45" y="96"/>
                  </a:lnTo>
                  <a:lnTo>
                    <a:pt x="50" y="97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1" y="100"/>
                  </a:lnTo>
                  <a:lnTo>
                    <a:pt x="71" y="88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48" y="72"/>
                  </a:lnTo>
                  <a:lnTo>
                    <a:pt x="47" y="74"/>
                  </a:lnTo>
                  <a:lnTo>
                    <a:pt x="44" y="75"/>
                  </a:lnTo>
                  <a:lnTo>
                    <a:pt x="40" y="74"/>
                  </a:lnTo>
                  <a:lnTo>
                    <a:pt x="38" y="70"/>
                  </a:lnTo>
                  <a:lnTo>
                    <a:pt x="39" y="69"/>
                  </a:lnTo>
                  <a:lnTo>
                    <a:pt x="44" y="70"/>
                  </a:lnTo>
                  <a:lnTo>
                    <a:pt x="47" y="70"/>
                  </a:lnTo>
                  <a:lnTo>
                    <a:pt x="48" y="67"/>
                  </a:lnTo>
                  <a:lnTo>
                    <a:pt x="53" y="59"/>
                  </a:lnTo>
                  <a:lnTo>
                    <a:pt x="56" y="57"/>
                  </a:lnTo>
                  <a:lnTo>
                    <a:pt x="61" y="57"/>
                  </a:lnTo>
                  <a:lnTo>
                    <a:pt x="66" y="51"/>
                  </a:lnTo>
                  <a:lnTo>
                    <a:pt x="77" y="48"/>
                  </a:lnTo>
                  <a:lnTo>
                    <a:pt x="83" y="45"/>
                  </a:lnTo>
                  <a:lnTo>
                    <a:pt x="83" y="38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5" y="16"/>
                  </a:lnTo>
                  <a:lnTo>
                    <a:pt x="71" y="9"/>
                  </a:lnTo>
                  <a:lnTo>
                    <a:pt x="67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135"/>
            <p:cNvGrpSpPr>
              <a:grpSpLocks noChangeAspect="1"/>
            </p:cNvGrpSpPr>
            <p:nvPr/>
          </p:nvGrpSpPr>
          <p:grpSpPr bwMode="gray">
            <a:xfrm>
              <a:off x="5123106" y="3440706"/>
              <a:ext cx="954967" cy="863682"/>
              <a:chOff x="2802" y="1979"/>
              <a:chExt cx="408" cy="369"/>
            </a:xfrm>
            <a:grpFill/>
          </p:grpSpPr>
          <p:sp>
            <p:nvSpPr>
              <p:cNvPr id="284" name="Lebanon"/>
              <p:cNvSpPr>
                <a:spLocks noChangeAspect="1"/>
              </p:cNvSpPr>
              <p:nvPr>
                <p:custDataLst>
                  <p:tags r:id="rId266"/>
                </p:custDataLst>
              </p:nvPr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5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06" name="Israel"/>
                <p:cNvSpPr>
                  <a:spLocks noChangeAspect="1"/>
                </p:cNvSpPr>
                <p:nvPr>
                  <p:custDataLst>
                    <p:tags r:id="rId284"/>
                  </p:custDataLst>
                </p:nvPr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" name="Israel"/>
                <p:cNvSpPr>
                  <a:spLocks noChangeAspect="1"/>
                </p:cNvSpPr>
                <p:nvPr>
                  <p:custDataLst>
                    <p:tags r:id="rId285"/>
                  </p:custDataLst>
                </p:nvPr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" name="Israel"/>
                <p:cNvSpPr>
                  <a:spLocks noChangeAspect="1"/>
                </p:cNvSpPr>
                <p:nvPr>
                  <p:custDataLst>
                    <p:tags r:id="rId286"/>
                  </p:custDataLst>
                </p:nvPr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" name="Kuwait"/>
              <p:cNvSpPr>
                <a:spLocks noChangeAspect="1"/>
              </p:cNvSpPr>
              <p:nvPr>
                <p:custDataLst>
                  <p:tags r:id="rId267"/>
                </p:custDataLst>
              </p:nvPr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Saudi Arabia"/>
              <p:cNvSpPr>
                <a:spLocks noChangeAspect="1"/>
              </p:cNvSpPr>
              <p:nvPr>
                <p:custDataLst>
                  <p:tags r:id="rId268"/>
                </p:custDataLst>
              </p:nvPr>
            </p:nvSpPr>
            <p:spPr bwMode="gray">
              <a:xfrm>
                <a:off x="2896" y="2116"/>
                <a:ext cx="231" cy="189"/>
              </a:xfrm>
              <a:custGeom>
                <a:avLst/>
                <a:gdLst/>
                <a:ahLst/>
                <a:cxnLst>
                  <a:cxn ang="0">
                    <a:pos x="9706" y="2910"/>
                  </a:cxn>
                  <a:cxn ang="0">
                    <a:pos x="10455" y="3296"/>
                  </a:cxn>
                  <a:cxn ang="0">
                    <a:pos x="10697" y="3824"/>
                  </a:cxn>
                  <a:cxn ang="0">
                    <a:pos x="11100" y="4189"/>
                  </a:cxn>
                  <a:cxn ang="0">
                    <a:pos x="11258" y="4460"/>
                  </a:cxn>
                  <a:cxn ang="0">
                    <a:pos x="11663" y="4798"/>
                  </a:cxn>
                  <a:cxn ang="0">
                    <a:pos x="11788" y="5234"/>
                  </a:cxn>
                  <a:cxn ang="0">
                    <a:pos x="11824" y="5695"/>
                  </a:cxn>
                  <a:cxn ang="0">
                    <a:pos x="12147" y="6336"/>
                  </a:cxn>
                  <a:cxn ang="0">
                    <a:pos x="12348" y="6619"/>
                  </a:cxn>
                  <a:cxn ang="0">
                    <a:pos x="13158" y="7915"/>
                  </a:cxn>
                  <a:cxn ang="0">
                    <a:pos x="15424" y="10363"/>
                  </a:cxn>
                  <a:cxn ang="0">
                    <a:pos x="10244" y="11935"/>
                  </a:cxn>
                  <a:cxn ang="0">
                    <a:pos x="9104" y="12745"/>
                  </a:cxn>
                  <a:cxn ang="0">
                    <a:pos x="7168" y="12457"/>
                  </a:cxn>
                  <a:cxn ang="0">
                    <a:pos x="6570" y="12466"/>
                  </a:cxn>
                  <a:cxn ang="0">
                    <a:pos x="6524" y="12554"/>
                  </a:cxn>
                  <a:cxn ang="0">
                    <a:pos x="6474" y="12661"/>
                  </a:cxn>
                  <a:cxn ang="0">
                    <a:pos x="6461" y="12671"/>
                  </a:cxn>
                  <a:cxn ang="0">
                    <a:pos x="6442" y="12664"/>
                  </a:cxn>
                  <a:cxn ang="0">
                    <a:pos x="6434" y="12672"/>
                  </a:cxn>
                  <a:cxn ang="0">
                    <a:pos x="6449" y="12718"/>
                  </a:cxn>
                  <a:cxn ang="0">
                    <a:pos x="6493" y="12822"/>
                  </a:cxn>
                  <a:cxn ang="0">
                    <a:pos x="6493" y="12849"/>
                  </a:cxn>
                  <a:cxn ang="0">
                    <a:pos x="6127" y="13229"/>
                  </a:cxn>
                  <a:cxn ang="0">
                    <a:pos x="5877" y="12675"/>
                  </a:cxn>
                  <a:cxn ang="0">
                    <a:pos x="5396" y="12043"/>
                  </a:cxn>
                  <a:cxn ang="0">
                    <a:pos x="4967" y="11398"/>
                  </a:cxn>
                  <a:cxn ang="0">
                    <a:pos x="4842" y="10911"/>
                  </a:cxn>
                  <a:cxn ang="0">
                    <a:pos x="4559" y="10532"/>
                  </a:cxn>
                  <a:cxn ang="0">
                    <a:pos x="4050" y="10087"/>
                  </a:cxn>
                  <a:cxn ang="0">
                    <a:pos x="3642" y="9870"/>
                  </a:cxn>
                  <a:cxn ang="0">
                    <a:pos x="3359" y="8893"/>
                  </a:cxn>
                  <a:cxn ang="0">
                    <a:pos x="3366" y="8593"/>
                  </a:cxn>
                  <a:cxn ang="0">
                    <a:pos x="3225" y="8044"/>
                  </a:cxn>
                  <a:cxn ang="0">
                    <a:pos x="3034" y="7550"/>
                  </a:cxn>
                  <a:cxn ang="0">
                    <a:pos x="2492" y="6909"/>
                  </a:cxn>
                  <a:cxn ang="0">
                    <a:pos x="2243" y="6803"/>
                  </a:cxn>
                  <a:cxn ang="0">
                    <a:pos x="2042" y="6580"/>
                  </a:cxn>
                  <a:cxn ang="0">
                    <a:pos x="1833" y="5901"/>
                  </a:cxn>
                  <a:cxn ang="0">
                    <a:pos x="1507" y="5504"/>
                  </a:cxn>
                  <a:cxn ang="0">
                    <a:pos x="1117" y="4757"/>
                  </a:cxn>
                  <a:cxn ang="0">
                    <a:pos x="724" y="4245"/>
                  </a:cxn>
                  <a:cxn ang="0">
                    <a:pos x="242" y="3599"/>
                  </a:cxn>
                  <a:cxn ang="0">
                    <a:pos x="0" y="3649"/>
                  </a:cxn>
                  <a:cxn ang="0">
                    <a:pos x="249" y="2682"/>
                  </a:cxn>
                  <a:cxn ang="0">
                    <a:pos x="1352" y="2467"/>
                  </a:cxn>
                  <a:cxn ang="0">
                    <a:pos x="2171" y="1850"/>
                  </a:cxn>
                  <a:cxn ang="0">
                    <a:pos x="1840" y="685"/>
                  </a:cxn>
                  <a:cxn ang="0">
                    <a:pos x="3424" y="0"/>
                  </a:cxn>
                  <a:cxn ang="0">
                    <a:pos x="6284" y="1324"/>
                  </a:cxn>
                  <a:cxn ang="0">
                    <a:pos x="6826" y="2203"/>
                  </a:cxn>
                </a:cxnLst>
                <a:rect l="0" t="0" r="r" b="b"/>
                <a:pathLst>
                  <a:path w="15957" h="13229">
                    <a:moveTo>
                      <a:pt x="9071" y="2723"/>
                    </a:moveTo>
                    <a:lnTo>
                      <a:pt x="9131" y="2757"/>
                    </a:lnTo>
                    <a:lnTo>
                      <a:pt x="9432" y="2810"/>
                    </a:lnTo>
                    <a:lnTo>
                      <a:pt x="9706" y="2910"/>
                    </a:lnTo>
                    <a:lnTo>
                      <a:pt x="9809" y="2999"/>
                    </a:lnTo>
                    <a:lnTo>
                      <a:pt x="9934" y="3216"/>
                    </a:lnTo>
                    <a:lnTo>
                      <a:pt x="10393" y="3219"/>
                    </a:lnTo>
                    <a:lnTo>
                      <a:pt x="10455" y="3296"/>
                    </a:lnTo>
                    <a:lnTo>
                      <a:pt x="10504" y="3434"/>
                    </a:lnTo>
                    <a:lnTo>
                      <a:pt x="10545" y="3497"/>
                    </a:lnTo>
                    <a:lnTo>
                      <a:pt x="10573" y="3599"/>
                    </a:lnTo>
                    <a:lnTo>
                      <a:pt x="10697" y="3824"/>
                    </a:lnTo>
                    <a:lnTo>
                      <a:pt x="10817" y="3869"/>
                    </a:lnTo>
                    <a:lnTo>
                      <a:pt x="10903" y="4039"/>
                    </a:lnTo>
                    <a:lnTo>
                      <a:pt x="11097" y="4175"/>
                    </a:lnTo>
                    <a:lnTo>
                      <a:pt x="11100" y="4189"/>
                    </a:lnTo>
                    <a:lnTo>
                      <a:pt x="11062" y="4232"/>
                    </a:lnTo>
                    <a:lnTo>
                      <a:pt x="11097" y="4290"/>
                    </a:lnTo>
                    <a:lnTo>
                      <a:pt x="11134" y="4426"/>
                    </a:lnTo>
                    <a:lnTo>
                      <a:pt x="11258" y="4460"/>
                    </a:lnTo>
                    <a:lnTo>
                      <a:pt x="11313" y="4512"/>
                    </a:lnTo>
                    <a:lnTo>
                      <a:pt x="11537" y="4658"/>
                    </a:lnTo>
                    <a:lnTo>
                      <a:pt x="11613" y="4723"/>
                    </a:lnTo>
                    <a:lnTo>
                      <a:pt x="11663" y="4798"/>
                    </a:lnTo>
                    <a:lnTo>
                      <a:pt x="11680" y="4839"/>
                    </a:lnTo>
                    <a:lnTo>
                      <a:pt x="11658" y="4977"/>
                    </a:lnTo>
                    <a:lnTo>
                      <a:pt x="11764" y="5127"/>
                    </a:lnTo>
                    <a:lnTo>
                      <a:pt x="11788" y="5234"/>
                    </a:lnTo>
                    <a:lnTo>
                      <a:pt x="11781" y="5294"/>
                    </a:lnTo>
                    <a:lnTo>
                      <a:pt x="11711" y="5381"/>
                    </a:lnTo>
                    <a:lnTo>
                      <a:pt x="11715" y="5546"/>
                    </a:lnTo>
                    <a:lnTo>
                      <a:pt x="11824" y="5695"/>
                    </a:lnTo>
                    <a:lnTo>
                      <a:pt x="12016" y="5908"/>
                    </a:lnTo>
                    <a:lnTo>
                      <a:pt x="12063" y="6177"/>
                    </a:lnTo>
                    <a:lnTo>
                      <a:pt x="12135" y="6264"/>
                    </a:lnTo>
                    <a:lnTo>
                      <a:pt x="12147" y="6336"/>
                    </a:lnTo>
                    <a:lnTo>
                      <a:pt x="12184" y="6371"/>
                    </a:lnTo>
                    <a:lnTo>
                      <a:pt x="12207" y="6448"/>
                    </a:lnTo>
                    <a:lnTo>
                      <a:pt x="12243" y="6448"/>
                    </a:lnTo>
                    <a:lnTo>
                      <a:pt x="12348" y="6619"/>
                    </a:lnTo>
                    <a:lnTo>
                      <a:pt x="12423" y="6638"/>
                    </a:lnTo>
                    <a:lnTo>
                      <a:pt x="12480" y="6842"/>
                    </a:lnTo>
                    <a:lnTo>
                      <a:pt x="12935" y="7241"/>
                    </a:lnTo>
                    <a:lnTo>
                      <a:pt x="13158" y="7915"/>
                    </a:lnTo>
                    <a:lnTo>
                      <a:pt x="15429" y="8331"/>
                    </a:lnTo>
                    <a:lnTo>
                      <a:pt x="15576" y="8167"/>
                    </a:lnTo>
                    <a:lnTo>
                      <a:pt x="15957" y="8740"/>
                    </a:lnTo>
                    <a:lnTo>
                      <a:pt x="15424" y="10363"/>
                    </a:lnTo>
                    <a:lnTo>
                      <a:pt x="13158" y="11166"/>
                    </a:lnTo>
                    <a:lnTo>
                      <a:pt x="11049" y="11512"/>
                    </a:lnTo>
                    <a:lnTo>
                      <a:pt x="10746" y="11729"/>
                    </a:lnTo>
                    <a:lnTo>
                      <a:pt x="10244" y="11935"/>
                    </a:lnTo>
                    <a:lnTo>
                      <a:pt x="9691" y="12918"/>
                    </a:lnTo>
                    <a:lnTo>
                      <a:pt x="9503" y="13060"/>
                    </a:lnTo>
                    <a:lnTo>
                      <a:pt x="9370" y="13076"/>
                    </a:lnTo>
                    <a:lnTo>
                      <a:pt x="9104" y="12745"/>
                    </a:lnTo>
                    <a:lnTo>
                      <a:pt x="8174" y="12657"/>
                    </a:lnTo>
                    <a:lnTo>
                      <a:pt x="8036" y="12551"/>
                    </a:lnTo>
                    <a:lnTo>
                      <a:pt x="7547" y="12502"/>
                    </a:lnTo>
                    <a:lnTo>
                      <a:pt x="7168" y="12457"/>
                    </a:lnTo>
                    <a:lnTo>
                      <a:pt x="6859" y="12543"/>
                    </a:lnTo>
                    <a:lnTo>
                      <a:pt x="6711" y="12286"/>
                    </a:lnTo>
                    <a:lnTo>
                      <a:pt x="6580" y="12452"/>
                    </a:lnTo>
                    <a:lnTo>
                      <a:pt x="6570" y="12466"/>
                    </a:lnTo>
                    <a:lnTo>
                      <a:pt x="6560" y="12481"/>
                    </a:lnTo>
                    <a:lnTo>
                      <a:pt x="6551" y="12499"/>
                    </a:lnTo>
                    <a:lnTo>
                      <a:pt x="6542" y="12517"/>
                    </a:lnTo>
                    <a:lnTo>
                      <a:pt x="6524" y="12554"/>
                    </a:lnTo>
                    <a:lnTo>
                      <a:pt x="6507" y="12592"/>
                    </a:lnTo>
                    <a:lnTo>
                      <a:pt x="6492" y="12625"/>
                    </a:lnTo>
                    <a:lnTo>
                      <a:pt x="6480" y="12652"/>
                    </a:lnTo>
                    <a:lnTo>
                      <a:pt x="6474" y="12661"/>
                    </a:lnTo>
                    <a:lnTo>
                      <a:pt x="6468" y="12668"/>
                    </a:lnTo>
                    <a:lnTo>
                      <a:pt x="6466" y="12670"/>
                    </a:lnTo>
                    <a:lnTo>
                      <a:pt x="6464" y="12671"/>
                    </a:lnTo>
                    <a:lnTo>
                      <a:pt x="6461" y="12671"/>
                    </a:lnTo>
                    <a:lnTo>
                      <a:pt x="6460" y="12670"/>
                    </a:lnTo>
                    <a:lnTo>
                      <a:pt x="6452" y="12667"/>
                    </a:lnTo>
                    <a:lnTo>
                      <a:pt x="6447" y="12665"/>
                    </a:lnTo>
                    <a:lnTo>
                      <a:pt x="6442" y="12664"/>
                    </a:lnTo>
                    <a:lnTo>
                      <a:pt x="6439" y="12665"/>
                    </a:lnTo>
                    <a:lnTo>
                      <a:pt x="6436" y="12666"/>
                    </a:lnTo>
                    <a:lnTo>
                      <a:pt x="6435" y="12669"/>
                    </a:lnTo>
                    <a:lnTo>
                      <a:pt x="6434" y="12672"/>
                    </a:lnTo>
                    <a:lnTo>
                      <a:pt x="6434" y="12676"/>
                    </a:lnTo>
                    <a:lnTo>
                      <a:pt x="6437" y="12688"/>
                    </a:lnTo>
                    <a:lnTo>
                      <a:pt x="6442" y="12702"/>
                    </a:lnTo>
                    <a:lnTo>
                      <a:pt x="6449" y="12718"/>
                    </a:lnTo>
                    <a:lnTo>
                      <a:pt x="6457" y="12735"/>
                    </a:lnTo>
                    <a:lnTo>
                      <a:pt x="6474" y="12773"/>
                    </a:lnTo>
                    <a:lnTo>
                      <a:pt x="6488" y="12807"/>
                    </a:lnTo>
                    <a:lnTo>
                      <a:pt x="6493" y="12822"/>
                    </a:lnTo>
                    <a:lnTo>
                      <a:pt x="6495" y="12835"/>
                    </a:lnTo>
                    <a:lnTo>
                      <a:pt x="6495" y="12841"/>
                    </a:lnTo>
                    <a:lnTo>
                      <a:pt x="6495" y="12845"/>
                    </a:lnTo>
                    <a:lnTo>
                      <a:pt x="6493" y="12849"/>
                    </a:lnTo>
                    <a:lnTo>
                      <a:pt x="6490" y="12851"/>
                    </a:lnTo>
                    <a:lnTo>
                      <a:pt x="6442" y="13138"/>
                    </a:lnTo>
                    <a:lnTo>
                      <a:pt x="6289" y="13180"/>
                    </a:lnTo>
                    <a:lnTo>
                      <a:pt x="6127" y="13229"/>
                    </a:lnTo>
                    <a:lnTo>
                      <a:pt x="6092" y="13137"/>
                    </a:lnTo>
                    <a:lnTo>
                      <a:pt x="6092" y="13002"/>
                    </a:lnTo>
                    <a:lnTo>
                      <a:pt x="5928" y="12707"/>
                    </a:lnTo>
                    <a:lnTo>
                      <a:pt x="5877" y="12675"/>
                    </a:lnTo>
                    <a:lnTo>
                      <a:pt x="5820" y="12590"/>
                    </a:lnTo>
                    <a:lnTo>
                      <a:pt x="5760" y="12346"/>
                    </a:lnTo>
                    <a:lnTo>
                      <a:pt x="5511" y="12104"/>
                    </a:lnTo>
                    <a:lnTo>
                      <a:pt x="5396" y="12043"/>
                    </a:lnTo>
                    <a:lnTo>
                      <a:pt x="5329" y="11966"/>
                    </a:lnTo>
                    <a:lnTo>
                      <a:pt x="5175" y="11749"/>
                    </a:lnTo>
                    <a:lnTo>
                      <a:pt x="5026" y="11439"/>
                    </a:lnTo>
                    <a:lnTo>
                      <a:pt x="4967" y="11398"/>
                    </a:lnTo>
                    <a:lnTo>
                      <a:pt x="4943" y="11357"/>
                    </a:lnTo>
                    <a:lnTo>
                      <a:pt x="4900" y="11197"/>
                    </a:lnTo>
                    <a:lnTo>
                      <a:pt x="4893" y="11035"/>
                    </a:lnTo>
                    <a:lnTo>
                      <a:pt x="4842" y="10911"/>
                    </a:lnTo>
                    <a:lnTo>
                      <a:pt x="4758" y="10766"/>
                    </a:lnTo>
                    <a:lnTo>
                      <a:pt x="4661" y="10672"/>
                    </a:lnTo>
                    <a:lnTo>
                      <a:pt x="4617" y="10581"/>
                    </a:lnTo>
                    <a:lnTo>
                      <a:pt x="4559" y="10532"/>
                    </a:lnTo>
                    <a:lnTo>
                      <a:pt x="4443" y="10363"/>
                    </a:lnTo>
                    <a:lnTo>
                      <a:pt x="4361" y="10288"/>
                    </a:lnTo>
                    <a:lnTo>
                      <a:pt x="4157" y="10146"/>
                    </a:lnTo>
                    <a:lnTo>
                      <a:pt x="4050" y="10087"/>
                    </a:lnTo>
                    <a:lnTo>
                      <a:pt x="4015" y="10102"/>
                    </a:lnTo>
                    <a:lnTo>
                      <a:pt x="3932" y="10071"/>
                    </a:lnTo>
                    <a:lnTo>
                      <a:pt x="3740" y="9952"/>
                    </a:lnTo>
                    <a:lnTo>
                      <a:pt x="3642" y="9870"/>
                    </a:lnTo>
                    <a:lnTo>
                      <a:pt x="3582" y="9793"/>
                    </a:lnTo>
                    <a:lnTo>
                      <a:pt x="3491" y="9608"/>
                    </a:lnTo>
                    <a:lnTo>
                      <a:pt x="3451" y="9466"/>
                    </a:lnTo>
                    <a:lnTo>
                      <a:pt x="3359" y="8893"/>
                    </a:lnTo>
                    <a:lnTo>
                      <a:pt x="3309" y="8803"/>
                    </a:lnTo>
                    <a:lnTo>
                      <a:pt x="3299" y="8728"/>
                    </a:lnTo>
                    <a:lnTo>
                      <a:pt x="3333" y="8694"/>
                    </a:lnTo>
                    <a:lnTo>
                      <a:pt x="3366" y="8593"/>
                    </a:lnTo>
                    <a:lnTo>
                      <a:pt x="3383" y="8406"/>
                    </a:lnTo>
                    <a:lnTo>
                      <a:pt x="3326" y="8203"/>
                    </a:lnTo>
                    <a:lnTo>
                      <a:pt x="3283" y="8114"/>
                    </a:lnTo>
                    <a:lnTo>
                      <a:pt x="3225" y="8044"/>
                    </a:lnTo>
                    <a:lnTo>
                      <a:pt x="3174" y="7927"/>
                    </a:lnTo>
                    <a:lnTo>
                      <a:pt x="3141" y="7785"/>
                    </a:lnTo>
                    <a:lnTo>
                      <a:pt x="3091" y="7700"/>
                    </a:lnTo>
                    <a:lnTo>
                      <a:pt x="3034" y="7550"/>
                    </a:lnTo>
                    <a:lnTo>
                      <a:pt x="2859" y="7241"/>
                    </a:lnTo>
                    <a:lnTo>
                      <a:pt x="2650" y="7038"/>
                    </a:lnTo>
                    <a:lnTo>
                      <a:pt x="2518" y="6946"/>
                    </a:lnTo>
                    <a:lnTo>
                      <a:pt x="2492" y="6909"/>
                    </a:lnTo>
                    <a:lnTo>
                      <a:pt x="2451" y="6902"/>
                    </a:lnTo>
                    <a:lnTo>
                      <a:pt x="2435" y="6861"/>
                    </a:lnTo>
                    <a:lnTo>
                      <a:pt x="2326" y="6803"/>
                    </a:lnTo>
                    <a:lnTo>
                      <a:pt x="2243" y="6803"/>
                    </a:lnTo>
                    <a:lnTo>
                      <a:pt x="2193" y="6818"/>
                    </a:lnTo>
                    <a:lnTo>
                      <a:pt x="2135" y="6791"/>
                    </a:lnTo>
                    <a:lnTo>
                      <a:pt x="2108" y="6692"/>
                    </a:lnTo>
                    <a:lnTo>
                      <a:pt x="2042" y="6580"/>
                    </a:lnTo>
                    <a:lnTo>
                      <a:pt x="1949" y="6472"/>
                    </a:lnTo>
                    <a:lnTo>
                      <a:pt x="1949" y="6336"/>
                    </a:lnTo>
                    <a:lnTo>
                      <a:pt x="1965" y="6312"/>
                    </a:lnTo>
                    <a:lnTo>
                      <a:pt x="1833" y="5901"/>
                    </a:lnTo>
                    <a:lnTo>
                      <a:pt x="1757" y="5789"/>
                    </a:lnTo>
                    <a:lnTo>
                      <a:pt x="1665" y="5616"/>
                    </a:lnTo>
                    <a:lnTo>
                      <a:pt x="1549" y="5562"/>
                    </a:lnTo>
                    <a:lnTo>
                      <a:pt x="1507" y="5504"/>
                    </a:lnTo>
                    <a:lnTo>
                      <a:pt x="1483" y="5405"/>
                    </a:lnTo>
                    <a:lnTo>
                      <a:pt x="1326" y="5202"/>
                    </a:lnTo>
                    <a:lnTo>
                      <a:pt x="1198" y="4866"/>
                    </a:lnTo>
                    <a:lnTo>
                      <a:pt x="1117" y="4757"/>
                    </a:lnTo>
                    <a:lnTo>
                      <a:pt x="1016" y="4682"/>
                    </a:lnTo>
                    <a:lnTo>
                      <a:pt x="841" y="4447"/>
                    </a:lnTo>
                    <a:lnTo>
                      <a:pt x="824" y="4372"/>
                    </a:lnTo>
                    <a:lnTo>
                      <a:pt x="724" y="4245"/>
                    </a:lnTo>
                    <a:lnTo>
                      <a:pt x="625" y="4019"/>
                    </a:lnTo>
                    <a:lnTo>
                      <a:pt x="434" y="3656"/>
                    </a:lnTo>
                    <a:lnTo>
                      <a:pt x="357" y="3599"/>
                    </a:lnTo>
                    <a:lnTo>
                      <a:pt x="242" y="3599"/>
                    </a:lnTo>
                    <a:lnTo>
                      <a:pt x="125" y="3581"/>
                    </a:lnTo>
                    <a:lnTo>
                      <a:pt x="101" y="3565"/>
                    </a:lnTo>
                    <a:lnTo>
                      <a:pt x="34" y="3581"/>
                    </a:lnTo>
                    <a:lnTo>
                      <a:pt x="0" y="3649"/>
                    </a:lnTo>
                    <a:lnTo>
                      <a:pt x="159" y="3246"/>
                    </a:lnTo>
                    <a:lnTo>
                      <a:pt x="168" y="2943"/>
                    </a:lnTo>
                    <a:lnTo>
                      <a:pt x="192" y="2825"/>
                    </a:lnTo>
                    <a:lnTo>
                      <a:pt x="249" y="2682"/>
                    </a:lnTo>
                    <a:lnTo>
                      <a:pt x="242" y="2477"/>
                    </a:lnTo>
                    <a:lnTo>
                      <a:pt x="276" y="2595"/>
                    </a:lnTo>
                    <a:lnTo>
                      <a:pt x="1117" y="2702"/>
                    </a:lnTo>
                    <a:lnTo>
                      <a:pt x="1352" y="2467"/>
                    </a:lnTo>
                    <a:lnTo>
                      <a:pt x="1366" y="2419"/>
                    </a:lnTo>
                    <a:lnTo>
                      <a:pt x="1567" y="2061"/>
                    </a:lnTo>
                    <a:lnTo>
                      <a:pt x="2145" y="1974"/>
                    </a:lnTo>
                    <a:lnTo>
                      <a:pt x="2171" y="1850"/>
                    </a:lnTo>
                    <a:lnTo>
                      <a:pt x="2255" y="1618"/>
                    </a:lnTo>
                    <a:lnTo>
                      <a:pt x="2560" y="1448"/>
                    </a:lnTo>
                    <a:lnTo>
                      <a:pt x="2569" y="1429"/>
                    </a:lnTo>
                    <a:lnTo>
                      <a:pt x="1840" y="685"/>
                    </a:lnTo>
                    <a:lnTo>
                      <a:pt x="1731" y="590"/>
                    </a:lnTo>
                    <a:lnTo>
                      <a:pt x="2281" y="464"/>
                    </a:lnTo>
                    <a:lnTo>
                      <a:pt x="3197" y="281"/>
                    </a:lnTo>
                    <a:lnTo>
                      <a:pt x="3424" y="0"/>
                    </a:lnTo>
                    <a:lnTo>
                      <a:pt x="4576" y="321"/>
                    </a:lnTo>
                    <a:lnTo>
                      <a:pt x="5434" y="970"/>
                    </a:lnTo>
                    <a:lnTo>
                      <a:pt x="6203" y="1265"/>
                    </a:lnTo>
                    <a:lnTo>
                      <a:pt x="6284" y="1324"/>
                    </a:lnTo>
                    <a:lnTo>
                      <a:pt x="6395" y="1591"/>
                    </a:lnTo>
                    <a:lnTo>
                      <a:pt x="6793" y="1625"/>
                    </a:lnTo>
                    <a:lnTo>
                      <a:pt x="6826" y="1659"/>
                    </a:lnTo>
                    <a:lnTo>
                      <a:pt x="6826" y="2203"/>
                    </a:lnTo>
                    <a:lnTo>
                      <a:pt x="6859" y="2247"/>
                    </a:lnTo>
                    <a:lnTo>
                      <a:pt x="7719" y="2641"/>
                    </a:lnTo>
                    <a:lnTo>
                      <a:pt x="9071" y="272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Yemen"/>
              <p:cNvSpPr>
                <a:spLocks noChangeAspect="1"/>
              </p:cNvSpPr>
              <p:nvPr>
                <p:custDataLst>
                  <p:tags r:id="rId269"/>
                </p:custDataLst>
              </p:nvPr>
            </p:nvSpPr>
            <p:spPr bwMode="gray">
              <a:xfrm>
                <a:off x="2984" y="2276"/>
                <a:ext cx="114" cy="72"/>
              </a:xfrm>
              <a:custGeom>
                <a:avLst/>
                <a:gdLst/>
                <a:ahLst/>
                <a:cxnLst>
                  <a:cxn ang="0">
                    <a:pos x="14868" y="4199"/>
                  </a:cxn>
                  <a:cxn ang="0">
                    <a:pos x="14514" y="5031"/>
                  </a:cxn>
                  <a:cxn ang="0">
                    <a:pos x="14466" y="5374"/>
                  </a:cxn>
                  <a:cxn ang="0">
                    <a:pos x="14027" y="5466"/>
                  </a:cxn>
                  <a:cxn ang="0">
                    <a:pos x="13073" y="5967"/>
                  </a:cxn>
                  <a:cxn ang="0">
                    <a:pos x="12036" y="6264"/>
                  </a:cxn>
                  <a:cxn ang="0">
                    <a:pos x="10929" y="6593"/>
                  </a:cxn>
                  <a:cxn ang="0">
                    <a:pos x="9740" y="7051"/>
                  </a:cxn>
                  <a:cxn ang="0">
                    <a:pos x="9205" y="7739"/>
                  </a:cxn>
                  <a:cxn ang="0">
                    <a:pos x="8905" y="7936"/>
                  </a:cxn>
                  <a:cxn ang="0">
                    <a:pos x="7539" y="8146"/>
                  </a:cxn>
                  <a:cxn ang="0">
                    <a:pos x="6784" y="8623"/>
                  </a:cxn>
                  <a:cxn ang="0">
                    <a:pos x="5672" y="8733"/>
                  </a:cxn>
                  <a:cxn ang="0">
                    <a:pos x="4779" y="8801"/>
                  </a:cxn>
                  <a:cxn ang="0">
                    <a:pos x="3686" y="9598"/>
                  </a:cxn>
                  <a:cxn ang="0">
                    <a:pos x="2368" y="9909"/>
                  </a:cxn>
                  <a:cxn ang="0">
                    <a:pos x="1652" y="9818"/>
                  </a:cxn>
                  <a:cxn ang="0">
                    <a:pos x="898" y="9087"/>
                  </a:cxn>
                  <a:cxn ang="0">
                    <a:pos x="716" y="7955"/>
                  </a:cxn>
                  <a:cxn ang="0">
                    <a:pos x="482" y="6794"/>
                  </a:cxn>
                  <a:cxn ang="0">
                    <a:pos x="320" y="6215"/>
                  </a:cxn>
                  <a:cxn ang="0">
                    <a:pos x="67" y="5752"/>
                  </a:cxn>
                  <a:cxn ang="0">
                    <a:pos x="86" y="5552"/>
                  </a:cxn>
                  <a:cxn ang="0">
                    <a:pos x="201" y="5007"/>
                  </a:cxn>
                  <a:cxn ang="0">
                    <a:pos x="153" y="4142"/>
                  </a:cxn>
                  <a:cxn ang="0">
                    <a:pos x="850" y="3308"/>
                  </a:cxn>
                  <a:cxn ang="0">
                    <a:pos x="854" y="3271"/>
                  </a:cxn>
                  <a:cxn ang="0">
                    <a:pos x="847" y="3234"/>
                  </a:cxn>
                  <a:cxn ang="0">
                    <a:pos x="825" y="3184"/>
                  </a:cxn>
                  <a:cxn ang="0">
                    <a:pos x="777" y="3110"/>
                  </a:cxn>
                  <a:cxn ang="0">
                    <a:pos x="741" y="3050"/>
                  </a:cxn>
                  <a:cxn ang="0">
                    <a:pos x="727" y="3014"/>
                  </a:cxn>
                  <a:cxn ang="0">
                    <a:pos x="722" y="2979"/>
                  </a:cxn>
                  <a:cxn ang="0">
                    <a:pos x="730" y="2945"/>
                  </a:cxn>
                  <a:cxn ang="0">
                    <a:pos x="1266" y="2241"/>
                  </a:cxn>
                  <a:cxn ang="0">
                    <a:pos x="3858" y="2689"/>
                  </a:cxn>
                  <a:cxn ang="0">
                    <a:pos x="6615" y="3737"/>
                  </a:cxn>
                  <a:cxn ang="0">
                    <a:pos x="6718" y="3700"/>
                  </a:cxn>
                  <a:cxn ang="0">
                    <a:pos x="6894" y="3652"/>
                  </a:cxn>
                  <a:cxn ang="0">
                    <a:pos x="6943" y="3637"/>
                  </a:cxn>
                  <a:cxn ang="0">
                    <a:pos x="6990" y="3616"/>
                  </a:cxn>
                  <a:cxn ang="0">
                    <a:pos x="7033" y="3591"/>
                  </a:cxn>
                  <a:cxn ang="0">
                    <a:pos x="7072" y="3559"/>
                  </a:cxn>
                  <a:cxn ang="0">
                    <a:pos x="7105" y="3519"/>
                  </a:cxn>
                  <a:cxn ang="0">
                    <a:pos x="9312" y="1068"/>
                  </a:cxn>
                  <a:cxn ang="0">
                    <a:pos x="10014" y="620"/>
                  </a:cxn>
                  <a:cxn ang="0">
                    <a:pos x="10264" y="564"/>
                  </a:cxn>
                  <a:cxn ang="0">
                    <a:pos x="10633" y="503"/>
                  </a:cxn>
                  <a:cxn ang="0">
                    <a:pos x="11090" y="440"/>
                  </a:cxn>
                  <a:cxn ang="0">
                    <a:pos x="11961" y="328"/>
                  </a:cxn>
                  <a:cxn ang="0">
                    <a:pos x="12844" y="217"/>
                  </a:cxn>
                  <a:cxn ang="0">
                    <a:pos x="13320" y="152"/>
                  </a:cxn>
                  <a:cxn ang="0">
                    <a:pos x="13716" y="91"/>
                  </a:cxn>
                  <a:cxn ang="0">
                    <a:pos x="14003" y="35"/>
                  </a:cxn>
                  <a:cxn ang="0">
                    <a:pos x="15675" y="3780"/>
                  </a:cxn>
                </a:cxnLst>
                <a:rect l="0" t="0" r="r" b="b"/>
                <a:pathLst>
                  <a:path w="15675" h="9942">
                    <a:moveTo>
                      <a:pt x="15675" y="3780"/>
                    </a:moveTo>
                    <a:lnTo>
                      <a:pt x="15169" y="3985"/>
                    </a:lnTo>
                    <a:lnTo>
                      <a:pt x="14868" y="4199"/>
                    </a:lnTo>
                    <a:lnTo>
                      <a:pt x="14648" y="4443"/>
                    </a:lnTo>
                    <a:lnTo>
                      <a:pt x="14447" y="4864"/>
                    </a:lnTo>
                    <a:lnTo>
                      <a:pt x="14514" y="5031"/>
                    </a:lnTo>
                    <a:lnTo>
                      <a:pt x="14543" y="5260"/>
                    </a:lnTo>
                    <a:lnTo>
                      <a:pt x="14538" y="5308"/>
                    </a:lnTo>
                    <a:lnTo>
                      <a:pt x="14466" y="5374"/>
                    </a:lnTo>
                    <a:lnTo>
                      <a:pt x="14385" y="5418"/>
                    </a:lnTo>
                    <a:lnTo>
                      <a:pt x="14190" y="5385"/>
                    </a:lnTo>
                    <a:lnTo>
                      <a:pt x="14027" y="5466"/>
                    </a:lnTo>
                    <a:lnTo>
                      <a:pt x="13627" y="5576"/>
                    </a:lnTo>
                    <a:lnTo>
                      <a:pt x="13364" y="5843"/>
                    </a:lnTo>
                    <a:lnTo>
                      <a:pt x="13073" y="5967"/>
                    </a:lnTo>
                    <a:lnTo>
                      <a:pt x="12652" y="6020"/>
                    </a:lnTo>
                    <a:lnTo>
                      <a:pt x="12404" y="6082"/>
                    </a:lnTo>
                    <a:lnTo>
                      <a:pt x="12036" y="6264"/>
                    </a:lnTo>
                    <a:lnTo>
                      <a:pt x="11764" y="6336"/>
                    </a:lnTo>
                    <a:lnTo>
                      <a:pt x="11211" y="6574"/>
                    </a:lnTo>
                    <a:lnTo>
                      <a:pt x="10929" y="6593"/>
                    </a:lnTo>
                    <a:lnTo>
                      <a:pt x="10470" y="6679"/>
                    </a:lnTo>
                    <a:lnTo>
                      <a:pt x="9988" y="6908"/>
                    </a:lnTo>
                    <a:lnTo>
                      <a:pt x="9740" y="7051"/>
                    </a:lnTo>
                    <a:lnTo>
                      <a:pt x="9645" y="7262"/>
                    </a:lnTo>
                    <a:lnTo>
                      <a:pt x="9521" y="7448"/>
                    </a:lnTo>
                    <a:lnTo>
                      <a:pt x="9205" y="7739"/>
                    </a:lnTo>
                    <a:lnTo>
                      <a:pt x="9072" y="7825"/>
                    </a:lnTo>
                    <a:lnTo>
                      <a:pt x="9020" y="7897"/>
                    </a:lnTo>
                    <a:lnTo>
                      <a:pt x="8905" y="7936"/>
                    </a:lnTo>
                    <a:lnTo>
                      <a:pt x="8198" y="7906"/>
                    </a:lnTo>
                    <a:lnTo>
                      <a:pt x="7845" y="7951"/>
                    </a:lnTo>
                    <a:lnTo>
                      <a:pt x="7539" y="8146"/>
                    </a:lnTo>
                    <a:lnTo>
                      <a:pt x="7391" y="8347"/>
                    </a:lnTo>
                    <a:lnTo>
                      <a:pt x="6962" y="8585"/>
                    </a:lnTo>
                    <a:lnTo>
                      <a:pt x="6784" y="8623"/>
                    </a:lnTo>
                    <a:lnTo>
                      <a:pt x="6259" y="8776"/>
                    </a:lnTo>
                    <a:lnTo>
                      <a:pt x="5978" y="8801"/>
                    </a:lnTo>
                    <a:lnTo>
                      <a:pt x="5672" y="8733"/>
                    </a:lnTo>
                    <a:lnTo>
                      <a:pt x="5353" y="8786"/>
                    </a:lnTo>
                    <a:lnTo>
                      <a:pt x="5109" y="8762"/>
                    </a:lnTo>
                    <a:lnTo>
                      <a:pt x="4779" y="8801"/>
                    </a:lnTo>
                    <a:lnTo>
                      <a:pt x="4497" y="8977"/>
                    </a:lnTo>
                    <a:lnTo>
                      <a:pt x="4292" y="9321"/>
                    </a:lnTo>
                    <a:lnTo>
                      <a:pt x="3686" y="9598"/>
                    </a:lnTo>
                    <a:lnTo>
                      <a:pt x="3405" y="9771"/>
                    </a:lnTo>
                    <a:lnTo>
                      <a:pt x="2769" y="9785"/>
                    </a:lnTo>
                    <a:lnTo>
                      <a:pt x="2368" y="9909"/>
                    </a:lnTo>
                    <a:lnTo>
                      <a:pt x="2149" y="9890"/>
                    </a:lnTo>
                    <a:lnTo>
                      <a:pt x="1934" y="9942"/>
                    </a:lnTo>
                    <a:lnTo>
                      <a:pt x="1652" y="9818"/>
                    </a:lnTo>
                    <a:lnTo>
                      <a:pt x="1309" y="9832"/>
                    </a:lnTo>
                    <a:lnTo>
                      <a:pt x="1180" y="9435"/>
                    </a:lnTo>
                    <a:lnTo>
                      <a:pt x="898" y="9087"/>
                    </a:lnTo>
                    <a:lnTo>
                      <a:pt x="898" y="8356"/>
                    </a:lnTo>
                    <a:lnTo>
                      <a:pt x="865" y="8108"/>
                    </a:lnTo>
                    <a:lnTo>
                      <a:pt x="716" y="7955"/>
                    </a:lnTo>
                    <a:lnTo>
                      <a:pt x="635" y="7758"/>
                    </a:lnTo>
                    <a:lnTo>
                      <a:pt x="535" y="7310"/>
                    </a:lnTo>
                    <a:lnTo>
                      <a:pt x="482" y="6794"/>
                    </a:lnTo>
                    <a:lnTo>
                      <a:pt x="401" y="6584"/>
                    </a:lnTo>
                    <a:lnTo>
                      <a:pt x="320" y="6450"/>
                    </a:lnTo>
                    <a:lnTo>
                      <a:pt x="320" y="6215"/>
                    </a:lnTo>
                    <a:lnTo>
                      <a:pt x="86" y="5886"/>
                    </a:lnTo>
                    <a:lnTo>
                      <a:pt x="0" y="5814"/>
                    </a:lnTo>
                    <a:lnTo>
                      <a:pt x="67" y="5752"/>
                    </a:lnTo>
                    <a:lnTo>
                      <a:pt x="134" y="5767"/>
                    </a:lnTo>
                    <a:lnTo>
                      <a:pt x="134" y="5666"/>
                    </a:lnTo>
                    <a:lnTo>
                      <a:pt x="86" y="5552"/>
                    </a:lnTo>
                    <a:lnTo>
                      <a:pt x="86" y="5303"/>
                    </a:lnTo>
                    <a:lnTo>
                      <a:pt x="34" y="5155"/>
                    </a:lnTo>
                    <a:lnTo>
                      <a:pt x="201" y="5007"/>
                    </a:lnTo>
                    <a:lnTo>
                      <a:pt x="234" y="4888"/>
                    </a:lnTo>
                    <a:lnTo>
                      <a:pt x="201" y="4438"/>
                    </a:lnTo>
                    <a:lnTo>
                      <a:pt x="153" y="4142"/>
                    </a:lnTo>
                    <a:lnTo>
                      <a:pt x="101" y="4075"/>
                    </a:lnTo>
                    <a:lnTo>
                      <a:pt x="710" y="3760"/>
                    </a:lnTo>
                    <a:lnTo>
                      <a:pt x="850" y="3308"/>
                    </a:lnTo>
                    <a:lnTo>
                      <a:pt x="853" y="3295"/>
                    </a:lnTo>
                    <a:lnTo>
                      <a:pt x="854" y="3283"/>
                    </a:lnTo>
                    <a:lnTo>
                      <a:pt x="854" y="3271"/>
                    </a:lnTo>
                    <a:lnTo>
                      <a:pt x="853" y="3258"/>
                    </a:lnTo>
                    <a:lnTo>
                      <a:pt x="850" y="3246"/>
                    </a:lnTo>
                    <a:lnTo>
                      <a:pt x="847" y="3234"/>
                    </a:lnTo>
                    <a:lnTo>
                      <a:pt x="843" y="3222"/>
                    </a:lnTo>
                    <a:lnTo>
                      <a:pt x="838" y="3209"/>
                    </a:lnTo>
                    <a:lnTo>
                      <a:pt x="825" y="3184"/>
                    </a:lnTo>
                    <a:lnTo>
                      <a:pt x="809" y="3159"/>
                    </a:lnTo>
                    <a:lnTo>
                      <a:pt x="793" y="3135"/>
                    </a:lnTo>
                    <a:lnTo>
                      <a:pt x="777" y="3110"/>
                    </a:lnTo>
                    <a:lnTo>
                      <a:pt x="761" y="3086"/>
                    </a:lnTo>
                    <a:lnTo>
                      <a:pt x="747" y="3061"/>
                    </a:lnTo>
                    <a:lnTo>
                      <a:pt x="741" y="3050"/>
                    </a:lnTo>
                    <a:lnTo>
                      <a:pt x="736" y="3038"/>
                    </a:lnTo>
                    <a:lnTo>
                      <a:pt x="731" y="3026"/>
                    </a:lnTo>
                    <a:lnTo>
                      <a:pt x="727" y="3014"/>
                    </a:lnTo>
                    <a:lnTo>
                      <a:pt x="724" y="3002"/>
                    </a:lnTo>
                    <a:lnTo>
                      <a:pt x="722" y="2991"/>
                    </a:lnTo>
                    <a:lnTo>
                      <a:pt x="722" y="2979"/>
                    </a:lnTo>
                    <a:lnTo>
                      <a:pt x="723" y="2967"/>
                    </a:lnTo>
                    <a:lnTo>
                      <a:pt x="725" y="2956"/>
                    </a:lnTo>
                    <a:lnTo>
                      <a:pt x="730" y="2945"/>
                    </a:lnTo>
                    <a:lnTo>
                      <a:pt x="735" y="2934"/>
                    </a:lnTo>
                    <a:lnTo>
                      <a:pt x="743" y="2922"/>
                    </a:lnTo>
                    <a:lnTo>
                      <a:pt x="1266" y="2241"/>
                    </a:lnTo>
                    <a:lnTo>
                      <a:pt x="1614" y="2657"/>
                    </a:lnTo>
                    <a:lnTo>
                      <a:pt x="2120" y="2602"/>
                    </a:lnTo>
                    <a:lnTo>
                      <a:pt x="3858" y="2689"/>
                    </a:lnTo>
                    <a:lnTo>
                      <a:pt x="4187" y="2967"/>
                    </a:lnTo>
                    <a:lnTo>
                      <a:pt x="6020" y="3083"/>
                    </a:lnTo>
                    <a:lnTo>
                      <a:pt x="6615" y="3737"/>
                    </a:lnTo>
                    <a:lnTo>
                      <a:pt x="6648" y="3723"/>
                    </a:lnTo>
                    <a:lnTo>
                      <a:pt x="6683" y="3710"/>
                    </a:lnTo>
                    <a:lnTo>
                      <a:pt x="6718" y="3700"/>
                    </a:lnTo>
                    <a:lnTo>
                      <a:pt x="6754" y="3690"/>
                    </a:lnTo>
                    <a:lnTo>
                      <a:pt x="6825" y="3671"/>
                    </a:lnTo>
                    <a:lnTo>
                      <a:pt x="6894" y="3652"/>
                    </a:lnTo>
                    <a:lnTo>
                      <a:pt x="6910" y="3648"/>
                    </a:lnTo>
                    <a:lnTo>
                      <a:pt x="6927" y="3642"/>
                    </a:lnTo>
                    <a:lnTo>
                      <a:pt x="6943" y="3637"/>
                    </a:lnTo>
                    <a:lnTo>
                      <a:pt x="6959" y="3630"/>
                    </a:lnTo>
                    <a:lnTo>
                      <a:pt x="6974" y="3624"/>
                    </a:lnTo>
                    <a:lnTo>
                      <a:pt x="6990" y="3616"/>
                    </a:lnTo>
                    <a:lnTo>
                      <a:pt x="7005" y="3609"/>
                    </a:lnTo>
                    <a:lnTo>
                      <a:pt x="7019" y="3600"/>
                    </a:lnTo>
                    <a:lnTo>
                      <a:pt x="7033" y="3591"/>
                    </a:lnTo>
                    <a:lnTo>
                      <a:pt x="7047" y="3582"/>
                    </a:lnTo>
                    <a:lnTo>
                      <a:pt x="7059" y="3571"/>
                    </a:lnTo>
                    <a:lnTo>
                      <a:pt x="7072" y="3559"/>
                    </a:lnTo>
                    <a:lnTo>
                      <a:pt x="7084" y="3547"/>
                    </a:lnTo>
                    <a:lnTo>
                      <a:pt x="7095" y="3534"/>
                    </a:lnTo>
                    <a:lnTo>
                      <a:pt x="7105" y="3519"/>
                    </a:lnTo>
                    <a:lnTo>
                      <a:pt x="7116" y="3504"/>
                    </a:lnTo>
                    <a:lnTo>
                      <a:pt x="8300" y="1543"/>
                    </a:lnTo>
                    <a:lnTo>
                      <a:pt x="9312" y="1068"/>
                    </a:lnTo>
                    <a:lnTo>
                      <a:pt x="9929" y="654"/>
                    </a:lnTo>
                    <a:lnTo>
                      <a:pt x="9962" y="638"/>
                    </a:lnTo>
                    <a:lnTo>
                      <a:pt x="10014" y="620"/>
                    </a:lnTo>
                    <a:lnTo>
                      <a:pt x="10082" y="602"/>
                    </a:lnTo>
                    <a:lnTo>
                      <a:pt x="10166" y="583"/>
                    </a:lnTo>
                    <a:lnTo>
                      <a:pt x="10264" y="564"/>
                    </a:lnTo>
                    <a:lnTo>
                      <a:pt x="10375" y="544"/>
                    </a:lnTo>
                    <a:lnTo>
                      <a:pt x="10498" y="524"/>
                    </a:lnTo>
                    <a:lnTo>
                      <a:pt x="10633" y="503"/>
                    </a:lnTo>
                    <a:lnTo>
                      <a:pt x="10777" y="483"/>
                    </a:lnTo>
                    <a:lnTo>
                      <a:pt x="10930" y="461"/>
                    </a:lnTo>
                    <a:lnTo>
                      <a:pt x="11090" y="440"/>
                    </a:lnTo>
                    <a:lnTo>
                      <a:pt x="11257" y="417"/>
                    </a:lnTo>
                    <a:lnTo>
                      <a:pt x="11603" y="373"/>
                    </a:lnTo>
                    <a:lnTo>
                      <a:pt x="11961" y="328"/>
                    </a:lnTo>
                    <a:lnTo>
                      <a:pt x="12321" y="284"/>
                    </a:lnTo>
                    <a:lnTo>
                      <a:pt x="12673" y="238"/>
                    </a:lnTo>
                    <a:lnTo>
                      <a:pt x="12844" y="217"/>
                    </a:lnTo>
                    <a:lnTo>
                      <a:pt x="13010" y="195"/>
                    </a:lnTo>
                    <a:lnTo>
                      <a:pt x="13168" y="174"/>
                    </a:lnTo>
                    <a:lnTo>
                      <a:pt x="13320" y="152"/>
                    </a:lnTo>
                    <a:lnTo>
                      <a:pt x="13462" y="131"/>
                    </a:lnTo>
                    <a:lnTo>
                      <a:pt x="13595" y="111"/>
                    </a:lnTo>
                    <a:lnTo>
                      <a:pt x="13716" y="91"/>
                    </a:lnTo>
                    <a:lnTo>
                      <a:pt x="13826" y="72"/>
                    </a:lnTo>
                    <a:lnTo>
                      <a:pt x="13921" y="53"/>
                    </a:lnTo>
                    <a:lnTo>
                      <a:pt x="14003" y="35"/>
                    </a:lnTo>
                    <a:lnTo>
                      <a:pt x="14069" y="17"/>
                    </a:lnTo>
                    <a:lnTo>
                      <a:pt x="14118" y="0"/>
                    </a:lnTo>
                    <a:lnTo>
                      <a:pt x="15675" y="378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United Arab Emirates"/>
              <p:cNvSpPr>
                <a:spLocks noChangeAspect="1"/>
              </p:cNvSpPr>
              <p:nvPr>
                <p:custDataLst>
                  <p:tags r:id="rId270"/>
                </p:custDataLst>
              </p:nvPr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0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04" name="Oman"/>
                <p:cNvSpPr>
                  <a:spLocks noChangeAspect="1"/>
                </p:cNvSpPr>
                <p:nvPr>
                  <p:custDataLst>
                    <p:tags r:id="rId282"/>
                  </p:custDataLst>
                </p:nvPr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Oman"/>
                <p:cNvSpPr>
                  <a:spLocks noChangeAspect="1"/>
                </p:cNvSpPr>
                <p:nvPr>
                  <p:custDataLst>
                    <p:tags r:id="rId283"/>
                  </p:custDataLst>
                </p:nvPr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1" name="Bahrain"/>
              <p:cNvSpPr>
                <a:spLocks noChangeAspect="1"/>
              </p:cNvSpPr>
              <p:nvPr>
                <p:custDataLst>
                  <p:tags r:id="rId271"/>
                </p:custDataLst>
              </p:nvPr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2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02" name="Iran"/>
                <p:cNvSpPr>
                  <a:spLocks noChangeAspect="1"/>
                </p:cNvSpPr>
                <p:nvPr>
                  <p:custDataLst>
                    <p:tags r:id="rId280"/>
                  </p:custDataLst>
                </p:nvPr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Iran"/>
                <p:cNvSpPr>
                  <a:spLocks noChangeAspect="1"/>
                </p:cNvSpPr>
                <p:nvPr>
                  <p:custDataLst>
                    <p:tags r:id="rId281"/>
                  </p:custDataLst>
                </p:nvPr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3" name="Iraq"/>
              <p:cNvSpPr>
                <a:spLocks noChangeAspect="1"/>
              </p:cNvSpPr>
              <p:nvPr>
                <p:custDataLst>
                  <p:tags r:id="rId272"/>
                </p:custDataLst>
              </p:nvPr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Qatar"/>
              <p:cNvSpPr>
                <a:spLocks noChangeAspect="1"/>
              </p:cNvSpPr>
              <p:nvPr>
                <p:custDataLst>
                  <p:tags r:id="rId273"/>
                </p:custDataLst>
              </p:nvPr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United Arab Emirates"/>
              <p:cNvSpPr>
                <a:spLocks noChangeAspect="1"/>
              </p:cNvSpPr>
              <p:nvPr>
                <p:custDataLst>
                  <p:tags r:id="rId274"/>
                </p:custDataLst>
              </p:nvPr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6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00" name="Turkey"/>
                <p:cNvSpPr>
                  <a:spLocks noChangeAspect="1"/>
                </p:cNvSpPr>
                <p:nvPr>
                  <p:custDataLst>
                    <p:tags r:id="rId278"/>
                  </p:custDataLst>
                </p:nvPr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Turkey"/>
                <p:cNvSpPr>
                  <a:spLocks noChangeAspect="1"/>
                </p:cNvSpPr>
                <p:nvPr>
                  <p:custDataLst>
                    <p:tags r:id="rId279"/>
                  </p:custDataLst>
                </p:nvPr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7" name="Jordan"/>
              <p:cNvSpPr>
                <a:spLocks noChangeAspect="1"/>
              </p:cNvSpPr>
              <p:nvPr>
                <p:custDataLst>
                  <p:tags r:id="rId275"/>
                </p:custDataLst>
              </p:nvPr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Syria"/>
              <p:cNvSpPr>
                <a:spLocks noChangeAspect="1"/>
              </p:cNvSpPr>
              <p:nvPr>
                <p:custDataLst>
                  <p:tags r:id="rId276"/>
                </p:custDataLst>
              </p:nvPr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Cyprus"/>
              <p:cNvSpPr>
                <a:spLocks noChangeAspect="1"/>
              </p:cNvSpPr>
              <p:nvPr>
                <p:custDataLst>
                  <p:tags r:id="rId277"/>
                </p:custDataLst>
              </p:nvPr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7" name="Armenia"/>
            <p:cNvSpPr>
              <a:spLocks noChangeAspect="1"/>
            </p:cNvSpPr>
            <p:nvPr>
              <p:custDataLst>
                <p:tags r:id="rId91"/>
              </p:custDataLst>
            </p:nvPr>
          </p:nvSpPr>
          <p:spPr bwMode="gray">
            <a:xfrm>
              <a:off x="5567807" y="3466447"/>
              <a:ext cx="79580" cy="81921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8" name="Kazakhstan"/>
            <p:cNvSpPr>
              <a:spLocks noChangeAspect="1"/>
            </p:cNvSpPr>
            <p:nvPr>
              <p:custDataLst>
                <p:tags r:id="rId92"/>
              </p:custDataLst>
            </p:nvPr>
          </p:nvSpPr>
          <p:spPr bwMode="gray">
            <a:xfrm>
              <a:off x="5647387" y="2918747"/>
              <a:ext cx="1043908" cy="557063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99" name="Georgia"/>
            <p:cNvSpPr>
              <a:spLocks noChangeAspect="1"/>
            </p:cNvSpPr>
            <p:nvPr>
              <p:custDataLst>
                <p:tags r:id="rId93"/>
              </p:custDataLst>
            </p:nvPr>
          </p:nvSpPr>
          <p:spPr bwMode="gray">
            <a:xfrm>
              <a:off x="5476523" y="3389207"/>
              <a:ext cx="173204" cy="84262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0" name="Uzbekistan"/>
            <p:cNvSpPr>
              <a:spLocks noChangeAspect="1"/>
            </p:cNvSpPr>
            <p:nvPr>
              <p:custDataLst>
                <p:tags r:id="rId94"/>
              </p:custDataLst>
            </p:nvPr>
          </p:nvSpPr>
          <p:spPr bwMode="gray">
            <a:xfrm>
              <a:off x="5890810" y="3316649"/>
              <a:ext cx="440033" cy="28555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1" name="Turkmenistan"/>
            <p:cNvSpPr>
              <a:spLocks noChangeAspect="1"/>
            </p:cNvSpPr>
            <p:nvPr>
              <p:custDataLst>
                <p:tags r:id="rId95"/>
              </p:custDataLst>
            </p:nvPr>
          </p:nvSpPr>
          <p:spPr bwMode="gray">
            <a:xfrm>
              <a:off x="5799526" y="3414954"/>
              <a:ext cx="365134" cy="252785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2" name="Azerbaijan"/>
            <p:cNvGrpSpPr>
              <a:grpSpLocks noChangeAspect="1"/>
            </p:cNvGrpSpPr>
            <p:nvPr/>
          </p:nvGrpSpPr>
          <p:grpSpPr bwMode="gray">
            <a:xfrm>
              <a:off x="5602916" y="3447722"/>
              <a:ext cx="142777" cy="114689"/>
              <a:chOff x="3007" y="1982"/>
              <a:chExt cx="61" cy="49"/>
            </a:xfrm>
            <a:grpFill/>
          </p:grpSpPr>
          <p:sp>
            <p:nvSpPr>
              <p:cNvPr id="282" name="Azerbaijan"/>
              <p:cNvSpPr>
                <a:spLocks noChangeAspect="1"/>
              </p:cNvSpPr>
              <p:nvPr>
                <p:custDataLst>
                  <p:tags r:id="rId264"/>
                </p:custDataLst>
              </p:nvPr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Azerbaijan"/>
              <p:cNvSpPr>
                <a:spLocks noChangeAspect="1"/>
              </p:cNvSpPr>
              <p:nvPr>
                <p:custDataLst>
                  <p:tags r:id="rId265"/>
                </p:custDataLst>
              </p:nvPr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" name="Europe"/>
            <p:cNvGrpSpPr/>
            <p:nvPr/>
          </p:nvGrpSpPr>
          <p:grpSpPr>
            <a:xfrm>
              <a:off x="3824060" y="2003572"/>
              <a:ext cx="1661826" cy="1636079"/>
              <a:chOff x="3807676" y="2008254"/>
              <a:chExt cx="1661826" cy="1636079"/>
            </a:xfrm>
            <a:grpFill/>
          </p:grpSpPr>
          <p:sp>
            <p:nvSpPr>
              <p:cNvPr id="233" name="Iceland"/>
              <p:cNvSpPr>
                <a:spLocks noChangeAspect="1"/>
              </p:cNvSpPr>
              <p:nvPr>
                <p:custDataLst>
                  <p:tags r:id="rId219"/>
                </p:custDataLst>
              </p:nvPr>
            </p:nvSpPr>
            <p:spPr bwMode="gray">
              <a:xfrm>
                <a:off x="3807676" y="2331257"/>
                <a:ext cx="280872" cy="191929"/>
              </a:xfrm>
              <a:custGeom>
                <a:avLst/>
                <a:gdLst/>
                <a:ahLst/>
                <a:cxnLst>
                  <a:cxn ang="0">
                    <a:pos x="221" y="370"/>
                  </a:cxn>
                  <a:cxn ang="0">
                    <a:pos x="145" y="352"/>
                  </a:cxn>
                  <a:cxn ang="0">
                    <a:pos x="103" y="337"/>
                  </a:cxn>
                  <a:cxn ang="0">
                    <a:pos x="150" y="308"/>
                  </a:cxn>
                  <a:cxn ang="0">
                    <a:pos x="141" y="270"/>
                  </a:cxn>
                  <a:cxn ang="0">
                    <a:pos x="127" y="259"/>
                  </a:cxn>
                  <a:cxn ang="0">
                    <a:pos x="108" y="227"/>
                  </a:cxn>
                  <a:cxn ang="0">
                    <a:pos x="59" y="228"/>
                  </a:cxn>
                  <a:cxn ang="0">
                    <a:pos x="48" y="218"/>
                  </a:cxn>
                  <a:cxn ang="0">
                    <a:pos x="102" y="205"/>
                  </a:cxn>
                  <a:cxn ang="0">
                    <a:pos x="146" y="180"/>
                  </a:cxn>
                  <a:cxn ang="0">
                    <a:pos x="118" y="167"/>
                  </a:cxn>
                  <a:cxn ang="0">
                    <a:pos x="138" y="137"/>
                  </a:cxn>
                  <a:cxn ang="0">
                    <a:pos x="119" y="136"/>
                  </a:cxn>
                  <a:cxn ang="0">
                    <a:pos x="71" y="138"/>
                  </a:cxn>
                  <a:cxn ang="0">
                    <a:pos x="0" y="144"/>
                  </a:cxn>
                  <a:cxn ang="0">
                    <a:pos x="43" y="130"/>
                  </a:cxn>
                  <a:cxn ang="0">
                    <a:pos x="21" y="97"/>
                  </a:cxn>
                  <a:cxn ang="0">
                    <a:pos x="68" y="108"/>
                  </a:cxn>
                  <a:cxn ang="0">
                    <a:pos x="53" y="86"/>
                  </a:cxn>
                  <a:cxn ang="0">
                    <a:pos x="54" y="71"/>
                  </a:cxn>
                  <a:cxn ang="0">
                    <a:pos x="77" y="57"/>
                  </a:cxn>
                  <a:cxn ang="0">
                    <a:pos x="102" y="79"/>
                  </a:cxn>
                  <a:cxn ang="0">
                    <a:pos x="112" y="66"/>
                  </a:cxn>
                  <a:cxn ang="0">
                    <a:pos x="103" y="40"/>
                  </a:cxn>
                  <a:cxn ang="0">
                    <a:pos x="95" y="24"/>
                  </a:cxn>
                  <a:cxn ang="0">
                    <a:pos x="77" y="9"/>
                  </a:cxn>
                  <a:cxn ang="0">
                    <a:pos x="109" y="17"/>
                  </a:cxn>
                  <a:cxn ang="0">
                    <a:pos x="155" y="60"/>
                  </a:cxn>
                  <a:cxn ang="0">
                    <a:pos x="176" y="100"/>
                  </a:cxn>
                  <a:cxn ang="0">
                    <a:pos x="156" y="117"/>
                  </a:cxn>
                  <a:cxn ang="0">
                    <a:pos x="172" y="146"/>
                  </a:cxn>
                  <a:cxn ang="0">
                    <a:pos x="189" y="152"/>
                  </a:cxn>
                  <a:cxn ang="0">
                    <a:pos x="217" y="127"/>
                  </a:cxn>
                  <a:cxn ang="0">
                    <a:pos x="229" y="72"/>
                  </a:cxn>
                  <a:cxn ang="0">
                    <a:pos x="265" y="95"/>
                  </a:cxn>
                  <a:cxn ang="0">
                    <a:pos x="283" y="76"/>
                  </a:cxn>
                  <a:cxn ang="0">
                    <a:pos x="318" y="45"/>
                  </a:cxn>
                  <a:cxn ang="0">
                    <a:pos x="333" y="77"/>
                  </a:cxn>
                  <a:cxn ang="0">
                    <a:pos x="355" y="103"/>
                  </a:cxn>
                  <a:cxn ang="0">
                    <a:pos x="349" y="47"/>
                  </a:cxn>
                  <a:cxn ang="0">
                    <a:pos x="392" y="65"/>
                  </a:cxn>
                  <a:cxn ang="0">
                    <a:pos x="424" y="57"/>
                  </a:cxn>
                  <a:cxn ang="0">
                    <a:pos x="437" y="7"/>
                  </a:cxn>
                  <a:cxn ang="0">
                    <a:pos x="480" y="19"/>
                  </a:cxn>
                  <a:cxn ang="0">
                    <a:pos x="504" y="44"/>
                  </a:cxn>
                  <a:cxn ang="0">
                    <a:pos x="543" y="19"/>
                  </a:cxn>
                  <a:cxn ang="0">
                    <a:pos x="523" y="72"/>
                  </a:cxn>
                  <a:cxn ang="0">
                    <a:pos x="560" y="106"/>
                  </a:cxn>
                  <a:cxn ang="0">
                    <a:pos x="582" y="120"/>
                  </a:cxn>
                  <a:cxn ang="0">
                    <a:pos x="600" y="179"/>
                  </a:cxn>
                  <a:cxn ang="0">
                    <a:pos x="591" y="217"/>
                  </a:cxn>
                  <a:cxn ang="0">
                    <a:pos x="550" y="243"/>
                  </a:cxn>
                  <a:cxn ang="0">
                    <a:pos x="555" y="270"/>
                  </a:cxn>
                  <a:cxn ang="0">
                    <a:pos x="516" y="285"/>
                  </a:cxn>
                  <a:cxn ang="0">
                    <a:pos x="483" y="309"/>
                  </a:cxn>
                  <a:cxn ang="0">
                    <a:pos x="413" y="347"/>
                  </a:cxn>
                  <a:cxn ang="0">
                    <a:pos x="385" y="364"/>
                  </a:cxn>
                  <a:cxn ang="0">
                    <a:pos x="302" y="407"/>
                  </a:cxn>
                </a:cxnLst>
                <a:rect l="0" t="0" r="r" b="b"/>
                <a:pathLst>
                  <a:path w="603" h="409">
                    <a:moveTo>
                      <a:pt x="251" y="389"/>
                    </a:moveTo>
                    <a:lnTo>
                      <a:pt x="248" y="390"/>
                    </a:lnTo>
                    <a:lnTo>
                      <a:pt x="240" y="384"/>
                    </a:lnTo>
                    <a:lnTo>
                      <a:pt x="231" y="382"/>
                    </a:lnTo>
                    <a:lnTo>
                      <a:pt x="221" y="370"/>
                    </a:lnTo>
                    <a:lnTo>
                      <a:pt x="202" y="356"/>
                    </a:lnTo>
                    <a:lnTo>
                      <a:pt x="182" y="348"/>
                    </a:lnTo>
                    <a:lnTo>
                      <a:pt x="170" y="353"/>
                    </a:lnTo>
                    <a:lnTo>
                      <a:pt x="151" y="348"/>
                    </a:lnTo>
                    <a:lnTo>
                      <a:pt x="145" y="352"/>
                    </a:lnTo>
                    <a:lnTo>
                      <a:pt x="135" y="352"/>
                    </a:lnTo>
                    <a:lnTo>
                      <a:pt x="118" y="351"/>
                    </a:lnTo>
                    <a:lnTo>
                      <a:pt x="111" y="357"/>
                    </a:lnTo>
                    <a:lnTo>
                      <a:pt x="102" y="355"/>
                    </a:lnTo>
                    <a:lnTo>
                      <a:pt x="103" y="337"/>
                    </a:lnTo>
                    <a:lnTo>
                      <a:pt x="100" y="324"/>
                    </a:lnTo>
                    <a:lnTo>
                      <a:pt x="113" y="334"/>
                    </a:lnTo>
                    <a:lnTo>
                      <a:pt x="119" y="325"/>
                    </a:lnTo>
                    <a:lnTo>
                      <a:pt x="135" y="319"/>
                    </a:lnTo>
                    <a:lnTo>
                      <a:pt x="150" y="308"/>
                    </a:lnTo>
                    <a:lnTo>
                      <a:pt x="150" y="288"/>
                    </a:lnTo>
                    <a:lnTo>
                      <a:pt x="131" y="293"/>
                    </a:lnTo>
                    <a:lnTo>
                      <a:pt x="141" y="283"/>
                    </a:lnTo>
                    <a:lnTo>
                      <a:pt x="143" y="278"/>
                    </a:lnTo>
                    <a:lnTo>
                      <a:pt x="141" y="270"/>
                    </a:lnTo>
                    <a:lnTo>
                      <a:pt x="150" y="259"/>
                    </a:lnTo>
                    <a:lnTo>
                      <a:pt x="140" y="260"/>
                    </a:lnTo>
                    <a:lnTo>
                      <a:pt x="134" y="271"/>
                    </a:lnTo>
                    <a:lnTo>
                      <a:pt x="128" y="266"/>
                    </a:lnTo>
                    <a:lnTo>
                      <a:pt x="127" y="259"/>
                    </a:lnTo>
                    <a:lnTo>
                      <a:pt x="122" y="260"/>
                    </a:lnTo>
                    <a:lnTo>
                      <a:pt x="120" y="255"/>
                    </a:lnTo>
                    <a:lnTo>
                      <a:pt x="119" y="245"/>
                    </a:lnTo>
                    <a:lnTo>
                      <a:pt x="116" y="228"/>
                    </a:lnTo>
                    <a:lnTo>
                      <a:pt x="108" y="227"/>
                    </a:lnTo>
                    <a:lnTo>
                      <a:pt x="95" y="232"/>
                    </a:lnTo>
                    <a:lnTo>
                      <a:pt x="90" y="227"/>
                    </a:lnTo>
                    <a:lnTo>
                      <a:pt x="81" y="226"/>
                    </a:lnTo>
                    <a:lnTo>
                      <a:pt x="69" y="226"/>
                    </a:lnTo>
                    <a:lnTo>
                      <a:pt x="59" y="228"/>
                    </a:lnTo>
                    <a:lnTo>
                      <a:pt x="49" y="235"/>
                    </a:lnTo>
                    <a:lnTo>
                      <a:pt x="37" y="238"/>
                    </a:lnTo>
                    <a:lnTo>
                      <a:pt x="32" y="232"/>
                    </a:lnTo>
                    <a:lnTo>
                      <a:pt x="33" y="219"/>
                    </a:lnTo>
                    <a:lnTo>
                      <a:pt x="48" y="218"/>
                    </a:lnTo>
                    <a:lnTo>
                      <a:pt x="66" y="213"/>
                    </a:lnTo>
                    <a:lnTo>
                      <a:pt x="73" y="207"/>
                    </a:lnTo>
                    <a:lnTo>
                      <a:pt x="85" y="207"/>
                    </a:lnTo>
                    <a:lnTo>
                      <a:pt x="96" y="197"/>
                    </a:lnTo>
                    <a:lnTo>
                      <a:pt x="102" y="205"/>
                    </a:lnTo>
                    <a:lnTo>
                      <a:pt x="111" y="196"/>
                    </a:lnTo>
                    <a:lnTo>
                      <a:pt x="122" y="200"/>
                    </a:lnTo>
                    <a:lnTo>
                      <a:pt x="144" y="201"/>
                    </a:lnTo>
                    <a:lnTo>
                      <a:pt x="152" y="178"/>
                    </a:lnTo>
                    <a:lnTo>
                      <a:pt x="146" y="180"/>
                    </a:lnTo>
                    <a:lnTo>
                      <a:pt x="140" y="191"/>
                    </a:lnTo>
                    <a:lnTo>
                      <a:pt x="133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8" y="167"/>
                    </a:lnTo>
                    <a:lnTo>
                      <a:pt x="125" y="165"/>
                    </a:lnTo>
                    <a:lnTo>
                      <a:pt x="130" y="15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38" y="137"/>
                    </a:lnTo>
                    <a:lnTo>
                      <a:pt x="131" y="143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19" y="133"/>
                    </a:lnTo>
                    <a:lnTo>
                      <a:pt x="119" y="136"/>
                    </a:lnTo>
                    <a:lnTo>
                      <a:pt x="116" y="127"/>
                    </a:lnTo>
                    <a:lnTo>
                      <a:pt x="112" y="126"/>
                    </a:lnTo>
                    <a:lnTo>
                      <a:pt x="90" y="124"/>
                    </a:lnTo>
                    <a:lnTo>
                      <a:pt x="82" y="127"/>
                    </a:lnTo>
                    <a:lnTo>
                      <a:pt x="71" y="138"/>
                    </a:lnTo>
                    <a:lnTo>
                      <a:pt x="64" y="138"/>
                    </a:lnTo>
                    <a:lnTo>
                      <a:pt x="48" y="147"/>
                    </a:lnTo>
                    <a:lnTo>
                      <a:pt x="42" y="147"/>
                    </a:lnTo>
                    <a:lnTo>
                      <a:pt x="25" y="137"/>
                    </a:lnTo>
                    <a:lnTo>
                      <a:pt x="0" y="144"/>
                    </a:lnTo>
                    <a:lnTo>
                      <a:pt x="4" y="132"/>
                    </a:lnTo>
                    <a:lnTo>
                      <a:pt x="9" y="122"/>
                    </a:lnTo>
                    <a:lnTo>
                      <a:pt x="15" y="127"/>
                    </a:lnTo>
                    <a:lnTo>
                      <a:pt x="34" y="136"/>
                    </a:lnTo>
                    <a:lnTo>
                      <a:pt x="43" y="130"/>
                    </a:lnTo>
                    <a:lnTo>
                      <a:pt x="31" y="125"/>
                    </a:lnTo>
                    <a:lnTo>
                      <a:pt x="34" y="124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21" y="97"/>
                    </a:lnTo>
                    <a:lnTo>
                      <a:pt x="44" y="108"/>
                    </a:lnTo>
                    <a:lnTo>
                      <a:pt x="53" y="120"/>
                    </a:lnTo>
                    <a:lnTo>
                      <a:pt x="70" y="116"/>
                    </a:lnTo>
                    <a:lnTo>
                      <a:pt x="63" y="111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50" y="103"/>
                    </a:lnTo>
                    <a:lnTo>
                      <a:pt x="41" y="92"/>
                    </a:lnTo>
                    <a:lnTo>
                      <a:pt x="42" y="88"/>
                    </a:lnTo>
                    <a:lnTo>
                      <a:pt x="53" y="86"/>
                    </a:lnTo>
                    <a:lnTo>
                      <a:pt x="44" y="78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52" y="73"/>
                    </a:lnTo>
                    <a:lnTo>
                      <a:pt x="54" y="71"/>
                    </a:lnTo>
                    <a:lnTo>
                      <a:pt x="47" y="59"/>
                    </a:lnTo>
                    <a:lnTo>
                      <a:pt x="58" y="63"/>
                    </a:lnTo>
                    <a:lnTo>
                      <a:pt x="50" y="51"/>
                    </a:lnTo>
                    <a:lnTo>
                      <a:pt x="58" y="47"/>
                    </a:lnTo>
                    <a:lnTo>
                      <a:pt x="77" y="57"/>
                    </a:lnTo>
                    <a:lnTo>
                      <a:pt x="77" y="73"/>
                    </a:lnTo>
                    <a:lnTo>
                      <a:pt x="80" y="74"/>
                    </a:lnTo>
                    <a:lnTo>
                      <a:pt x="87" y="77"/>
                    </a:lnTo>
                    <a:lnTo>
                      <a:pt x="93" y="70"/>
                    </a:lnTo>
                    <a:lnTo>
                      <a:pt x="102" y="79"/>
                    </a:lnTo>
                    <a:lnTo>
                      <a:pt x="104" y="93"/>
                    </a:lnTo>
                    <a:lnTo>
                      <a:pt x="108" y="81"/>
                    </a:lnTo>
                    <a:lnTo>
                      <a:pt x="113" y="93"/>
                    </a:lnTo>
                    <a:lnTo>
                      <a:pt x="119" y="79"/>
                    </a:lnTo>
                    <a:lnTo>
                      <a:pt x="112" y="66"/>
                    </a:lnTo>
                    <a:lnTo>
                      <a:pt x="113" y="60"/>
                    </a:lnTo>
                    <a:lnTo>
                      <a:pt x="97" y="51"/>
                    </a:lnTo>
                    <a:lnTo>
                      <a:pt x="89" y="44"/>
                    </a:lnTo>
                    <a:lnTo>
                      <a:pt x="95" y="33"/>
                    </a:lnTo>
                    <a:lnTo>
                      <a:pt x="103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03" y="29"/>
                    </a:lnTo>
                    <a:lnTo>
                      <a:pt x="101" y="24"/>
                    </a:lnTo>
                    <a:lnTo>
                      <a:pt x="95" y="24"/>
                    </a:lnTo>
                    <a:lnTo>
                      <a:pt x="8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80" y="18"/>
                    </a:lnTo>
                    <a:lnTo>
                      <a:pt x="77" y="9"/>
                    </a:lnTo>
                    <a:lnTo>
                      <a:pt x="87" y="11"/>
                    </a:lnTo>
                    <a:lnTo>
                      <a:pt x="87" y="6"/>
                    </a:lnTo>
                    <a:lnTo>
                      <a:pt x="97" y="16"/>
                    </a:lnTo>
                    <a:lnTo>
                      <a:pt x="103" y="13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24" y="33"/>
                    </a:lnTo>
                    <a:lnTo>
                      <a:pt x="139" y="36"/>
                    </a:lnTo>
                    <a:lnTo>
                      <a:pt x="145" y="47"/>
                    </a:lnTo>
                    <a:lnTo>
                      <a:pt x="155" y="60"/>
                    </a:lnTo>
                    <a:lnTo>
                      <a:pt x="166" y="63"/>
                    </a:lnTo>
                    <a:lnTo>
                      <a:pt x="173" y="71"/>
                    </a:lnTo>
                    <a:lnTo>
                      <a:pt x="163" y="78"/>
                    </a:lnTo>
                    <a:lnTo>
                      <a:pt x="174" y="86"/>
                    </a:lnTo>
                    <a:lnTo>
                      <a:pt x="176" y="100"/>
                    </a:lnTo>
                    <a:lnTo>
                      <a:pt x="171" y="104"/>
                    </a:lnTo>
                    <a:lnTo>
                      <a:pt x="170" y="109"/>
                    </a:lnTo>
                    <a:lnTo>
                      <a:pt x="166" y="114"/>
                    </a:lnTo>
                    <a:lnTo>
                      <a:pt x="152" y="106"/>
                    </a:lnTo>
                    <a:lnTo>
                      <a:pt x="156" y="117"/>
                    </a:lnTo>
                    <a:lnTo>
                      <a:pt x="170" y="124"/>
                    </a:lnTo>
                    <a:lnTo>
                      <a:pt x="168" y="133"/>
                    </a:lnTo>
                    <a:lnTo>
                      <a:pt x="174" y="126"/>
                    </a:lnTo>
                    <a:lnTo>
                      <a:pt x="177" y="140"/>
                    </a:lnTo>
                    <a:lnTo>
                      <a:pt x="172" y="146"/>
                    </a:lnTo>
                    <a:lnTo>
                      <a:pt x="181" y="149"/>
                    </a:lnTo>
                    <a:lnTo>
                      <a:pt x="182" y="157"/>
                    </a:lnTo>
                    <a:lnTo>
                      <a:pt x="182" y="175"/>
                    </a:lnTo>
                    <a:lnTo>
                      <a:pt x="189" y="162"/>
                    </a:lnTo>
                    <a:lnTo>
                      <a:pt x="189" y="152"/>
                    </a:lnTo>
                    <a:lnTo>
                      <a:pt x="202" y="151"/>
                    </a:lnTo>
                    <a:lnTo>
                      <a:pt x="202" y="127"/>
                    </a:lnTo>
                    <a:lnTo>
                      <a:pt x="206" y="116"/>
                    </a:lnTo>
                    <a:lnTo>
                      <a:pt x="215" y="117"/>
                    </a:lnTo>
                    <a:lnTo>
                      <a:pt x="217" y="127"/>
                    </a:lnTo>
                    <a:lnTo>
                      <a:pt x="222" y="137"/>
                    </a:lnTo>
                    <a:lnTo>
                      <a:pt x="229" y="127"/>
                    </a:lnTo>
                    <a:lnTo>
                      <a:pt x="232" y="113"/>
                    </a:lnTo>
                    <a:lnTo>
                      <a:pt x="233" y="97"/>
                    </a:lnTo>
                    <a:lnTo>
                      <a:pt x="229" y="72"/>
                    </a:lnTo>
                    <a:lnTo>
                      <a:pt x="227" y="59"/>
                    </a:lnTo>
                    <a:lnTo>
                      <a:pt x="233" y="56"/>
                    </a:lnTo>
                    <a:lnTo>
                      <a:pt x="240" y="59"/>
                    </a:lnTo>
                    <a:lnTo>
                      <a:pt x="256" y="76"/>
                    </a:lnTo>
                    <a:lnTo>
                      <a:pt x="265" y="95"/>
                    </a:lnTo>
                    <a:lnTo>
                      <a:pt x="269" y="106"/>
                    </a:lnTo>
                    <a:lnTo>
                      <a:pt x="275" y="106"/>
                    </a:lnTo>
                    <a:lnTo>
                      <a:pt x="281" y="104"/>
                    </a:lnTo>
                    <a:lnTo>
                      <a:pt x="284" y="88"/>
                    </a:lnTo>
                    <a:lnTo>
                      <a:pt x="283" y="76"/>
                    </a:lnTo>
                    <a:lnTo>
                      <a:pt x="280" y="66"/>
                    </a:lnTo>
                    <a:lnTo>
                      <a:pt x="292" y="61"/>
                    </a:lnTo>
                    <a:lnTo>
                      <a:pt x="299" y="65"/>
                    </a:lnTo>
                    <a:lnTo>
                      <a:pt x="305" y="54"/>
                    </a:lnTo>
                    <a:lnTo>
                      <a:pt x="318" y="45"/>
                    </a:lnTo>
                    <a:lnTo>
                      <a:pt x="318" y="55"/>
                    </a:lnTo>
                    <a:lnTo>
                      <a:pt x="321" y="55"/>
                    </a:lnTo>
                    <a:lnTo>
                      <a:pt x="323" y="61"/>
                    </a:lnTo>
                    <a:lnTo>
                      <a:pt x="331" y="63"/>
                    </a:lnTo>
                    <a:lnTo>
                      <a:pt x="333" y="77"/>
                    </a:lnTo>
                    <a:lnTo>
                      <a:pt x="340" y="84"/>
                    </a:lnTo>
                    <a:lnTo>
                      <a:pt x="346" y="95"/>
                    </a:lnTo>
                    <a:lnTo>
                      <a:pt x="349" y="111"/>
                    </a:lnTo>
                    <a:lnTo>
                      <a:pt x="353" y="117"/>
                    </a:lnTo>
                    <a:lnTo>
                      <a:pt x="355" y="103"/>
                    </a:lnTo>
                    <a:lnTo>
                      <a:pt x="355" y="89"/>
                    </a:lnTo>
                    <a:lnTo>
                      <a:pt x="353" y="81"/>
                    </a:lnTo>
                    <a:lnTo>
                      <a:pt x="344" y="60"/>
                    </a:lnTo>
                    <a:lnTo>
                      <a:pt x="344" y="50"/>
                    </a:lnTo>
                    <a:lnTo>
                      <a:pt x="349" y="47"/>
                    </a:lnTo>
                    <a:lnTo>
                      <a:pt x="360" y="50"/>
                    </a:lnTo>
                    <a:lnTo>
                      <a:pt x="370" y="59"/>
                    </a:lnTo>
                    <a:lnTo>
                      <a:pt x="377" y="72"/>
                    </a:lnTo>
                    <a:lnTo>
                      <a:pt x="387" y="70"/>
                    </a:lnTo>
                    <a:lnTo>
                      <a:pt x="392" y="65"/>
                    </a:lnTo>
                    <a:lnTo>
                      <a:pt x="397" y="55"/>
                    </a:lnTo>
                    <a:lnTo>
                      <a:pt x="397" y="49"/>
                    </a:lnTo>
                    <a:lnTo>
                      <a:pt x="410" y="46"/>
                    </a:lnTo>
                    <a:lnTo>
                      <a:pt x="412" y="56"/>
                    </a:lnTo>
                    <a:lnTo>
                      <a:pt x="424" y="57"/>
                    </a:lnTo>
                    <a:lnTo>
                      <a:pt x="432" y="51"/>
                    </a:lnTo>
                    <a:lnTo>
                      <a:pt x="444" y="50"/>
                    </a:lnTo>
                    <a:lnTo>
                      <a:pt x="444" y="28"/>
                    </a:lnTo>
                    <a:lnTo>
                      <a:pt x="441" y="16"/>
                    </a:lnTo>
                    <a:lnTo>
                      <a:pt x="437" y="7"/>
                    </a:lnTo>
                    <a:lnTo>
                      <a:pt x="448" y="8"/>
                    </a:lnTo>
                    <a:lnTo>
                      <a:pt x="456" y="0"/>
                    </a:lnTo>
                    <a:lnTo>
                      <a:pt x="464" y="1"/>
                    </a:lnTo>
                    <a:lnTo>
                      <a:pt x="468" y="13"/>
                    </a:lnTo>
                    <a:lnTo>
                      <a:pt x="480" y="19"/>
                    </a:lnTo>
                    <a:lnTo>
                      <a:pt x="482" y="31"/>
                    </a:lnTo>
                    <a:lnTo>
                      <a:pt x="479" y="36"/>
                    </a:lnTo>
                    <a:lnTo>
                      <a:pt x="495" y="49"/>
                    </a:lnTo>
                    <a:lnTo>
                      <a:pt x="501" y="49"/>
                    </a:lnTo>
                    <a:lnTo>
                      <a:pt x="504" y="44"/>
                    </a:lnTo>
                    <a:lnTo>
                      <a:pt x="502" y="36"/>
                    </a:lnTo>
                    <a:lnTo>
                      <a:pt x="518" y="36"/>
                    </a:lnTo>
                    <a:lnTo>
                      <a:pt x="523" y="23"/>
                    </a:lnTo>
                    <a:lnTo>
                      <a:pt x="530" y="20"/>
                    </a:lnTo>
                    <a:lnTo>
                      <a:pt x="543" y="19"/>
                    </a:lnTo>
                    <a:lnTo>
                      <a:pt x="547" y="23"/>
                    </a:lnTo>
                    <a:lnTo>
                      <a:pt x="532" y="30"/>
                    </a:lnTo>
                    <a:lnTo>
                      <a:pt x="515" y="59"/>
                    </a:lnTo>
                    <a:lnTo>
                      <a:pt x="518" y="67"/>
                    </a:lnTo>
                    <a:lnTo>
                      <a:pt x="523" y="72"/>
                    </a:lnTo>
                    <a:lnTo>
                      <a:pt x="538" y="63"/>
                    </a:lnTo>
                    <a:lnTo>
                      <a:pt x="542" y="82"/>
                    </a:lnTo>
                    <a:lnTo>
                      <a:pt x="536" y="99"/>
                    </a:lnTo>
                    <a:lnTo>
                      <a:pt x="536" y="109"/>
                    </a:lnTo>
                    <a:lnTo>
                      <a:pt x="560" y="106"/>
                    </a:lnTo>
                    <a:lnTo>
                      <a:pt x="559" y="115"/>
                    </a:lnTo>
                    <a:lnTo>
                      <a:pt x="560" y="124"/>
                    </a:lnTo>
                    <a:lnTo>
                      <a:pt x="576" y="129"/>
                    </a:lnTo>
                    <a:lnTo>
                      <a:pt x="577" y="115"/>
                    </a:lnTo>
                    <a:lnTo>
                      <a:pt x="582" y="120"/>
                    </a:lnTo>
                    <a:lnTo>
                      <a:pt x="593" y="147"/>
                    </a:lnTo>
                    <a:lnTo>
                      <a:pt x="592" y="159"/>
                    </a:lnTo>
                    <a:lnTo>
                      <a:pt x="586" y="165"/>
                    </a:lnTo>
                    <a:lnTo>
                      <a:pt x="592" y="180"/>
                    </a:lnTo>
                    <a:lnTo>
                      <a:pt x="600" y="179"/>
                    </a:lnTo>
                    <a:lnTo>
                      <a:pt x="603" y="174"/>
                    </a:lnTo>
                    <a:lnTo>
                      <a:pt x="603" y="189"/>
                    </a:lnTo>
                    <a:lnTo>
                      <a:pt x="600" y="202"/>
                    </a:lnTo>
                    <a:lnTo>
                      <a:pt x="591" y="206"/>
                    </a:lnTo>
                    <a:lnTo>
                      <a:pt x="591" y="217"/>
                    </a:lnTo>
                    <a:lnTo>
                      <a:pt x="587" y="219"/>
                    </a:lnTo>
                    <a:lnTo>
                      <a:pt x="580" y="229"/>
                    </a:lnTo>
                    <a:lnTo>
                      <a:pt x="560" y="234"/>
                    </a:lnTo>
                    <a:lnTo>
                      <a:pt x="560" y="244"/>
                    </a:lnTo>
                    <a:lnTo>
                      <a:pt x="550" y="243"/>
                    </a:lnTo>
                    <a:lnTo>
                      <a:pt x="553" y="246"/>
                    </a:lnTo>
                    <a:lnTo>
                      <a:pt x="548" y="253"/>
                    </a:lnTo>
                    <a:lnTo>
                      <a:pt x="555" y="254"/>
                    </a:lnTo>
                    <a:lnTo>
                      <a:pt x="565" y="246"/>
                    </a:lnTo>
                    <a:lnTo>
                      <a:pt x="555" y="270"/>
                    </a:lnTo>
                    <a:lnTo>
                      <a:pt x="545" y="282"/>
                    </a:lnTo>
                    <a:lnTo>
                      <a:pt x="532" y="287"/>
                    </a:lnTo>
                    <a:lnTo>
                      <a:pt x="528" y="299"/>
                    </a:lnTo>
                    <a:lnTo>
                      <a:pt x="516" y="292"/>
                    </a:lnTo>
                    <a:lnTo>
                      <a:pt x="516" y="285"/>
                    </a:lnTo>
                    <a:lnTo>
                      <a:pt x="510" y="278"/>
                    </a:lnTo>
                    <a:lnTo>
                      <a:pt x="504" y="277"/>
                    </a:lnTo>
                    <a:lnTo>
                      <a:pt x="501" y="291"/>
                    </a:lnTo>
                    <a:lnTo>
                      <a:pt x="488" y="300"/>
                    </a:lnTo>
                    <a:lnTo>
                      <a:pt x="483" y="309"/>
                    </a:lnTo>
                    <a:lnTo>
                      <a:pt x="467" y="325"/>
                    </a:lnTo>
                    <a:lnTo>
                      <a:pt x="450" y="337"/>
                    </a:lnTo>
                    <a:lnTo>
                      <a:pt x="437" y="345"/>
                    </a:lnTo>
                    <a:lnTo>
                      <a:pt x="423" y="343"/>
                    </a:lnTo>
                    <a:lnTo>
                      <a:pt x="413" y="347"/>
                    </a:lnTo>
                    <a:lnTo>
                      <a:pt x="410" y="341"/>
                    </a:lnTo>
                    <a:lnTo>
                      <a:pt x="404" y="346"/>
                    </a:lnTo>
                    <a:lnTo>
                      <a:pt x="401" y="351"/>
                    </a:lnTo>
                    <a:lnTo>
                      <a:pt x="401" y="359"/>
                    </a:lnTo>
                    <a:lnTo>
                      <a:pt x="385" y="364"/>
                    </a:lnTo>
                    <a:lnTo>
                      <a:pt x="356" y="394"/>
                    </a:lnTo>
                    <a:lnTo>
                      <a:pt x="332" y="402"/>
                    </a:lnTo>
                    <a:lnTo>
                      <a:pt x="324" y="409"/>
                    </a:lnTo>
                    <a:lnTo>
                      <a:pt x="310" y="404"/>
                    </a:lnTo>
                    <a:lnTo>
                      <a:pt x="302" y="407"/>
                    </a:lnTo>
                    <a:lnTo>
                      <a:pt x="291" y="399"/>
                    </a:lnTo>
                    <a:lnTo>
                      <a:pt x="279" y="396"/>
                    </a:lnTo>
                    <a:lnTo>
                      <a:pt x="260" y="388"/>
                    </a:lnTo>
                    <a:lnTo>
                      <a:pt x="251" y="3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ussia"/>
              <p:cNvSpPr>
                <a:spLocks noChangeAspect="1"/>
              </p:cNvSpPr>
              <p:nvPr>
                <p:custDataLst>
                  <p:tags r:id="rId220"/>
                </p:custDataLst>
              </p:nvPr>
            </p:nvSpPr>
            <p:spPr bwMode="gray">
              <a:xfrm>
                <a:off x="4938186" y="2909385"/>
                <a:ext cx="84262" cy="63196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Austria"/>
              <p:cNvSpPr>
                <a:spLocks noChangeAspect="1"/>
              </p:cNvSpPr>
              <p:nvPr>
                <p:custDataLst>
                  <p:tags r:id="rId221"/>
                </p:custDataLst>
              </p:nvPr>
            </p:nvSpPr>
            <p:spPr bwMode="gray">
              <a:xfrm>
                <a:off x="4678379" y="3194938"/>
                <a:ext cx="196610" cy="95965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Andorra"/>
              <p:cNvSpPr>
                <a:spLocks noChangeAspect="1"/>
              </p:cNvSpPr>
              <p:nvPr>
                <p:custDataLst>
                  <p:tags r:id="rId222"/>
                </p:custDataLst>
              </p:nvPr>
            </p:nvSpPr>
            <p:spPr bwMode="gray">
              <a:xfrm>
                <a:off x="4472406" y="3428998"/>
                <a:ext cx="11703" cy="7022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echtenstein"/>
              <p:cNvSpPr>
                <a:spLocks noChangeAspect="1"/>
              </p:cNvSpPr>
              <p:nvPr>
                <p:custDataLst>
                  <p:tags r:id="rId223"/>
                </p:custDataLst>
              </p:nvPr>
            </p:nvSpPr>
            <p:spPr bwMode="gray">
              <a:xfrm>
                <a:off x="4680719" y="3255793"/>
                <a:ext cx="7022" cy="1404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8" name="Group 178"/>
              <p:cNvGrpSpPr>
                <a:grpSpLocks noChangeAspect="1"/>
              </p:cNvGrpSpPr>
              <p:nvPr/>
            </p:nvGrpSpPr>
            <p:grpSpPr bwMode="gray">
              <a:xfrm>
                <a:off x="4608161" y="3267496"/>
                <a:ext cx="301938" cy="358112"/>
                <a:chOff x="2589" y="1903"/>
                <a:chExt cx="129" cy="153"/>
              </a:xfrm>
              <a:grpFill/>
            </p:grpSpPr>
            <p:sp>
              <p:nvSpPr>
                <p:cNvPr id="279" name="Italy"/>
                <p:cNvSpPr>
                  <a:spLocks noChangeAspect="1"/>
                </p:cNvSpPr>
                <p:nvPr>
                  <p:custDataLst>
                    <p:tags r:id="rId261"/>
                  </p:custDataLst>
                </p:nvPr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Italy"/>
                <p:cNvSpPr>
                  <a:spLocks noChangeAspect="1"/>
                </p:cNvSpPr>
                <p:nvPr>
                  <p:custDataLst>
                    <p:tags r:id="rId262"/>
                  </p:custDataLst>
                </p:nvPr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Italy"/>
                <p:cNvSpPr>
                  <a:spLocks noChangeAspect="1"/>
                </p:cNvSpPr>
                <p:nvPr>
                  <p:custDataLst>
                    <p:tags r:id="rId263"/>
                  </p:custDataLst>
                </p:nvPr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9" name="Luxembourg"/>
              <p:cNvSpPr>
                <a:spLocks noChangeAspect="1"/>
              </p:cNvSpPr>
              <p:nvPr>
                <p:custDataLst>
                  <p:tags r:id="rId224"/>
                </p:custDataLst>
              </p:nvPr>
            </p:nvSpPr>
            <p:spPr bwMode="gray">
              <a:xfrm>
                <a:off x="4582414" y="3148126"/>
                <a:ext cx="16384" cy="25747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Switzerland"/>
              <p:cNvSpPr>
                <a:spLocks noChangeAspect="1"/>
              </p:cNvSpPr>
              <p:nvPr>
                <p:custDataLst>
                  <p:tags r:id="rId225"/>
                </p:custDataLst>
              </p:nvPr>
            </p:nvSpPr>
            <p:spPr bwMode="gray">
              <a:xfrm>
                <a:off x="4589436" y="3246431"/>
                <a:ext cx="114689" cy="65537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Belgium"/>
              <p:cNvSpPr>
                <a:spLocks noChangeAspect="1"/>
              </p:cNvSpPr>
              <p:nvPr>
                <p:custDataLst>
                  <p:tags r:id="rId226"/>
                </p:custDataLst>
              </p:nvPr>
            </p:nvSpPr>
            <p:spPr bwMode="gray">
              <a:xfrm>
                <a:off x="4509856" y="3096633"/>
                <a:ext cx="86602" cy="74899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Spain"/>
              <p:cNvSpPr>
                <a:spLocks noChangeAspect="1"/>
              </p:cNvSpPr>
              <p:nvPr>
                <p:custDataLst>
                  <p:tags r:id="rId227"/>
                </p:custDataLst>
              </p:nvPr>
            </p:nvSpPr>
            <p:spPr bwMode="gray">
              <a:xfrm>
                <a:off x="4203237" y="3389208"/>
                <a:ext cx="320662" cy="255125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Netherland"/>
              <p:cNvSpPr>
                <a:spLocks noChangeAspect="1"/>
              </p:cNvSpPr>
              <p:nvPr>
                <p:custDataLst>
                  <p:tags r:id="rId228"/>
                </p:custDataLst>
              </p:nvPr>
            </p:nvSpPr>
            <p:spPr bwMode="gray">
              <a:xfrm>
                <a:off x="4526240" y="3012371"/>
                <a:ext cx="93624" cy="112349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Portugal"/>
              <p:cNvSpPr>
                <a:spLocks noChangeAspect="1"/>
              </p:cNvSpPr>
              <p:nvPr>
                <p:custDataLst>
                  <p:tags r:id="rId229"/>
                </p:custDataLst>
              </p:nvPr>
            </p:nvSpPr>
            <p:spPr bwMode="gray">
              <a:xfrm>
                <a:off x="4198556" y="3447723"/>
                <a:ext cx="81921" cy="16618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Germany"/>
              <p:cNvSpPr>
                <a:spLocks noChangeAspect="1"/>
              </p:cNvSpPr>
              <p:nvPr>
                <p:custDataLst>
                  <p:tags r:id="rId230"/>
                </p:custDataLst>
              </p:nvPr>
            </p:nvSpPr>
            <p:spPr bwMode="gray">
              <a:xfrm>
                <a:off x="4589436" y="2949175"/>
                <a:ext cx="229379" cy="306619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6" name="Group 189"/>
              <p:cNvGrpSpPr>
                <a:grpSpLocks noChangeAspect="1"/>
              </p:cNvGrpSpPr>
              <p:nvPr/>
            </p:nvGrpSpPr>
            <p:grpSpPr bwMode="gray">
              <a:xfrm>
                <a:off x="4317926" y="3110678"/>
                <a:ext cx="365134" cy="360452"/>
                <a:chOff x="2465" y="1836"/>
                <a:chExt cx="156" cy="154"/>
              </a:xfrm>
              <a:grpFill/>
            </p:grpSpPr>
            <p:sp>
              <p:nvSpPr>
                <p:cNvPr id="277" name="France"/>
                <p:cNvSpPr>
                  <a:spLocks noChangeAspect="1"/>
                </p:cNvSpPr>
                <p:nvPr>
                  <p:custDataLst>
                    <p:tags r:id="rId259"/>
                  </p:custDataLst>
                </p:nvPr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France"/>
                <p:cNvSpPr>
                  <a:spLocks noChangeAspect="1"/>
                </p:cNvSpPr>
                <p:nvPr>
                  <p:custDataLst>
                    <p:tags r:id="rId260"/>
                  </p:custDataLst>
                </p:nvPr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7" name="Group 192"/>
              <p:cNvGrpSpPr>
                <a:grpSpLocks noChangeAspect="1"/>
              </p:cNvGrpSpPr>
              <p:nvPr/>
            </p:nvGrpSpPr>
            <p:grpSpPr bwMode="gray">
              <a:xfrm>
                <a:off x="4231324" y="2773631"/>
                <a:ext cx="252785" cy="381518"/>
                <a:chOff x="2428" y="1692"/>
                <a:chExt cx="108" cy="163"/>
              </a:xfrm>
              <a:grpFill/>
            </p:grpSpPr>
            <p:sp>
              <p:nvSpPr>
                <p:cNvPr id="275" name="UK"/>
                <p:cNvSpPr>
                  <a:spLocks noChangeAspect="1"/>
                </p:cNvSpPr>
                <p:nvPr>
                  <p:custDataLst>
                    <p:tags r:id="rId257"/>
                  </p:custDataLst>
                </p:nvPr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UK"/>
                <p:cNvSpPr>
                  <a:spLocks noChangeAspect="1"/>
                </p:cNvSpPr>
                <p:nvPr>
                  <p:custDataLst>
                    <p:tags r:id="rId258"/>
                  </p:custDataLst>
                </p:nvPr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8" name="Ireland"/>
              <p:cNvSpPr>
                <a:spLocks noChangeAspect="1"/>
              </p:cNvSpPr>
              <p:nvPr>
                <p:custDataLst>
                  <p:tags r:id="rId231"/>
                </p:custDataLst>
              </p:nvPr>
            </p:nvSpPr>
            <p:spPr bwMode="gray">
              <a:xfrm>
                <a:off x="4172809" y="2935131"/>
                <a:ext cx="110008" cy="161501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Ukraine"/>
              <p:cNvSpPr>
                <a:spLocks noChangeAspect="1"/>
              </p:cNvSpPr>
              <p:nvPr>
                <p:custDataLst>
                  <p:tags r:id="rId232"/>
                </p:custDataLst>
              </p:nvPr>
            </p:nvSpPr>
            <p:spPr bwMode="gray">
              <a:xfrm>
                <a:off x="5003722" y="3056843"/>
                <a:ext cx="465780" cy="308959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Moldova"/>
              <p:cNvSpPr>
                <a:spLocks noChangeAspect="1"/>
              </p:cNvSpPr>
              <p:nvPr>
                <p:custDataLst>
                  <p:tags r:id="rId233"/>
                </p:custDataLst>
              </p:nvPr>
            </p:nvSpPr>
            <p:spPr bwMode="gray">
              <a:xfrm>
                <a:off x="5118412" y="3213663"/>
                <a:ext cx="88943" cy="112349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Belarus"/>
              <p:cNvSpPr>
                <a:spLocks noChangeAspect="1"/>
              </p:cNvSpPr>
              <p:nvPr>
                <p:custDataLst>
                  <p:tags r:id="rId234"/>
                </p:custDataLst>
              </p:nvPr>
            </p:nvSpPr>
            <p:spPr bwMode="gray">
              <a:xfrm>
                <a:off x="5029469" y="2890660"/>
                <a:ext cx="250444" cy="210654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2" name="Group 199"/>
              <p:cNvGrpSpPr>
                <a:grpSpLocks noChangeAspect="1"/>
              </p:cNvGrpSpPr>
              <p:nvPr/>
            </p:nvGrpSpPr>
            <p:grpSpPr bwMode="gray">
              <a:xfrm>
                <a:off x="4839873" y="3330694"/>
                <a:ext cx="100646" cy="100646"/>
                <a:chOff x="2688" y="1930"/>
                <a:chExt cx="43" cy="43"/>
              </a:xfrm>
              <a:grpFill/>
            </p:grpSpPr>
            <p:sp>
              <p:nvSpPr>
                <p:cNvPr id="273" name="Bosnia and Herzegovina"/>
                <p:cNvSpPr>
                  <a:spLocks noChangeAspect="1"/>
                </p:cNvSpPr>
                <p:nvPr>
                  <p:custDataLst>
                    <p:tags r:id="rId255"/>
                  </p:custDataLst>
                </p:nvPr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Croatia"/>
                <p:cNvSpPr>
                  <a:spLocks noChangeAspect="1"/>
                </p:cNvSpPr>
                <p:nvPr>
                  <p:custDataLst>
                    <p:tags r:id="rId256"/>
                  </p:custDataLst>
                </p:nvPr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3" name="Greece"/>
              <p:cNvSpPr>
                <a:spLocks noChangeAspect="1"/>
              </p:cNvSpPr>
              <p:nvPr>
                <p:custDataLst>
                  <p:tags r:id="rId235"/>
                </p:custDataLst>
              </p:nvPr>
            </p:nvSpPr>
            <p:spPr bwMode="gray">
              <a:xfrm>
                <a:off x="4980316" y="3574115"/>
                <a:ext cx="58515" cy="6085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Greece"/>
              <p:cNvSpPr>
                <a:spLocks noChangeAspect="1"/>
              </p:cNvSpPr>
              <p:nvPr>
                <p:custDataLst>
                  <p:tags r:id="rId236"/>
                </p:custDataLst>
              </p:nvPr>
            </p:nvSpPr>
            <p:spPr bwMode="gray">
              <a:xfrm>
                <a:off x="4954570" y="3457085"/>
                <a:ext cx="163842" cy="138095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Hungary"/>
              <p:cNvSpPr>
                <a:spLocks noChangeAspect="1"/>
              </p:cNvSpPr>
              <p:nvPr>
                <p:custDataLst>
                  <p:tags r:id="rId237"/>
                </p:custDataLst>
              </p:nvPr>
            </p:nvSpPr>
            <p:spPr bwMode="gray">
              <a:xfrm>
                <a:off x="4849243" y="3211322"/>
                <a:ext cx="173204" cy="102986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Poland"/>
              <p:cNvSpPr>
                <a:spLocks noChangeAspect="1"/>
              </p:cNvSpPr>
              <p:nvPr>
                <p:custDataLst>
                  <p:tags r:id="rId238"/>
                </p:custDataLst>
              </p:nvPr>
            </p:nvSpPr>
            <p:spPr bwMode="gray">
              <a:xfrm>
                <a:off x="4797749" y="2949175"/>
                <a:ext cx="255126" cy="241082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atvia"/>
              <p:cNvSpPr>
                <a:spLocks noChangeAspect="1"/>
              </p:cNvSpPr>
              <p:nvPr>
                <p:custDataLst>
                  <p:tags r:id="rId239"/>
                </p:custDataLst>
              </p:nvPr>
            </p:nvSpPr>
            <p:spPr bwMode="gray">
              <a:xfrm>
                <a:off x="4973295" y="2801717"/>
                <a:ext cx="189589" cy="112349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Czech Republic"/>
              <p:cNvSpPr>
                <a:spLocks noChangeAspect="1"/>
              </p:cNvSpPr>
              <p:nvPr>
                <p:custDataLst>
                  <p:tags r:id="rId240"/>
                </p:custDataLst>
              </p:nvPr>
            </p:nvSpPr>
            <p:spPr bwMode="gray">
              <a:xfrm>
                <a:off x="4741575" y="3108336"/>
                <a:ext cx="177886" cy="105327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Bulgaria"/>
              <p:cNvSpPr>
                <a:spLocks noChangeAspect="1"/>
              </p:cNvSpPr>
              <p:nvPr>
                <p:custDataLst>
                  <p:tags r:id="rId241"/>
                </p:custDataLst>
              </p:nvPr>
            </p:nvSpPr>
            <p:spPr bwMode="gray">
              <a:xfrm>
                <a:off x="5010744" y="3372823"/>
                <a:ext cx="161501" cy="100646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Croatia"/>
              <p:cNvSpPr>
                <a:spLocks noChangeAspect="1"/>
              </p:cNvSpPr>
              <p:nvPr>
                <p:custDataLst>
                  <p:tags r:id="rId242"/>
                </p:custDataLst>
              </p:nvPr>
            </p:nvSpPr>
            <p:spPr bwMode="gray">
              <a:xfrm>
                <a:off x="4783706" y="3286221"/>
                <a:ext cx="149798" cy="12873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Albania"/>
              <p:cNvSpPr>
                <a:spLocks noChangeAspect="1"/>
              </p:cNvSpPr>
              <p:nvPr>
                <p:custDataLst>
                  <p:tags r:id="rId243"/>
                </p:custDataLst>
              </p:nvPr>
            </p:nvSpPr>
            <p:spPr bwMode="gray">
              <a:xfrm>
                <a:off x="4931164" y="3426657"/>
                <a:ext cx="46812" cy="100646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Lithuania"/>
              <p:cNvSpPr>
                <a:spLocks noChangeAspect="1"/>
              </p:cNvSpPr>
              <p:nvPr>
                <p:custDataLst>
                  <p:tags r:id="rId244"/>
                </p:custDataLst>
              </p:nvPr>
            </p:nvSpPr>
            <p:spPr bwMode="gray">
              <a:xfrm>
                <a:off x="4975635" y="2876616"/>
                <a:ext cx="147458" cy="112349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Serbia"/>
              <p:cNvSpPr>
                <a:spLocks noChangeAspect="1"/>
              </p:cNvSpPr>
              <p:nvPr>
                <p:custDataLst>
                  <p:tags r:id="rId245"/>
                </p:custDataLst>
              </p:nvPr>
            </p:nvSpPr>
            <p:spPr bwMode="gray">
              <a:xfrm>
                <a:off x="4910098" y="3297924"/>
                <a:ext cx="112349" cy="156820"/>
              </a:xfrm>
              <a:custGeom>
                <a:avLst/>
                <a:gdLst/>
                <a:ahLst/>
                <a:cxnLst>
                  <a:cxn ang="0">
                    <a:pos x="23" y="33"/>
                  </a:cxn>
                  <a:cxn ang="0">
                    <a:pos x="24" y="42"/>
                  </a:cxn>
                  <a:cxn ang="0">
                    <a:pos x="25" y="49"/>
                  </a:cxn>
                  <a:cxn ang="0">
                    <a:pos x="32" y="49"/>
                  </a:cxn>
                  <a:cxn ang="0">
                    <a:pos x="29" y="53"/>
                  </a:cxn>
                  <a:cxn ang="0">
                    <a:pos x="27" y="60"/>
                  </a:cxn>
                  <a:cxn ang="0">
                    <a:pos x="32" y="64"/>
                  </a:cxn>
                  <a:cxn ang="0">
                    <a:pos x="42" y="67"/>
                  </a:cxn>
                  <a:cxn ang="0">
                    <a:pos x="52" y="70"/>
                  </a:cxn>
                  <a:cxn ang="0">
                    <a:pos x="45" y="73"/>
                  </a:cxn>
                  <a:cxn ang="0">
                    <a:pos x="37" y="78"/>
                  </a:cxn>
                  <a:cxn ang="0">
                    <a:pos x="39" y="92"/>
                  </a:cxn>
                  <a:cxn ang="0">
                    <a:pos x="52" y="100"/>
                  </a:cxn>
                  <a:cxn ang="0">
                    <a:pos x="46" y="115"/>
                  </a:cxn>
                  <a:cxn ang="0">
                    <a:pos x="39" y="130"/>
                  </a:cxn>
                  <a:cxn ang="0">
                    <a:pos x="39" y="145"/>
                  </a:cxn>
                  <a:cxn ang="0">
                    <a:pos x="48" y="146"/>
                  </a:cxn>
                  <a:cxn ang="0">
                    <a:pos x="54" y="156"/>
                  </a:cxn>
                  <a:cxn ang="0">
                    <a:pos x="58" y="159"/>
                  </a:cxn>
                  <a:cxn ang="0">
                    <a:pos x="66" y="166"/>
                  </a:cxn>
                  <a:cxn ang="0">
                    <a:pos x="48" y="167"/>
                  </a:cxn>
                  <a:cxn ang="0">
                    <a:pos x="46" y="171"/>
                  </a:cxn>
                  <a:cxn ang="0">
                    <a:pos x="61" y="188"/>
                  </a:cxn>
                  <a:cxn ang="0">
                    <a:pos x="56" y="199"/>
                  </a:cxn>
                  <a:cxn ang="0">
                    <a:pos x="48" y="201"/>
                  </a:cxn>
                  <a:cxn ang="0">
                    <a:pos x="37" y="205"/>
                  </a:cxn>
                  <a:cxn ang="0">
                    <a:pos x="31" y="202"/>
                  </a:cxn>
                  <a:cxn ang="0">
                    <a:pos x="32" y="210"/>
                  </a:cxn>
                  <a:cxn ang="0">
                    <a:pos x="35" y="223"/>
                  </a:cxn>
                  <a:cxn ang="0">
                    <a:pos x="30" y="223"/>
                  </a:cxn>
                  <a:cxn ang="0">
                    <a:pos x="23" y="217"/>
                  </a:cxn>
                  <a:cxn ang="0">
                    <a:pos x="11" y="232"/>
                  </a:cxn>
                  <a:cxn ang="0">
                    <a:pos x="4" y="242"/>
                  </a:cxn>
                  <a:cxn ang="0">
                    <a:pos x="0" y="254"/>
                  </a:cxn>
                  <a:cxn ang="0">
                    <a:pos x="5" y="265"/>
                  </a:cxn>
                  <a:cxn ang="0">
                    <a:pos x="0" y="285"/>
                  </a:cxn>
                  <a:cxn ang="0">
                    <a:pos x="36" y="314"/>
                  </a:cxn>
                  <a:cxn ang="0">
                    <a:pos x="53" y="315"/>
                  </a:cxn>
                  <a:cxn ang="0">
                    <a:pos x="63" y="285"/>
                  </a:cxn>
                  <a:cxn ang="0">
                    <a:pos x="91" y="284"/>
                  </a:cxn>
                  <a:cxn ang="0">
                    <a:pos x="120" y="315"/>
                  </a:cxn>
                  <a:cxn ang="0">
                    <a:pos x="129" y="314"/>
                  </a:cxn>
                  <a:cxn ang="0">
                    <a:pos x="150" y="301"/>
                  </a:cxn>
                  <a:cxn ang="0">
                    <a:pos x="159" y="303"/>
                  </a:cxn>
                  <a:cxn ang="0">
                    <a:pos x="186" y="298"/>
                  </a:cxn>
                  <a:cxn ang="0">
                    <a:pos x="218" y="302"/>
                  </a:cxn>
                  <a:cxn ang="0">
                    <a:pos x="241" y="241"/>
                  </a:cxn>
                  <a:cxn ang="0">
                    <a:pos x="215" y="188"/>
                  </a:cxn>
                  <a:cxn ang="0">
                    <a:pos x="225" y="157"/>
                  </a:cxn>
                  <a:cxn ang="0">
                    <a:pos x="220" y="119"/>
                  </a:cxn>
                  <a:cxn ang="0">
                    <a:pos x="166" y="105"/>
                  </a:cxn>
                  <a:cxn ang="0">
                    <a:pos x="154" y="76"/>
                  </a:cxn>
                  <a:cxn ang="0">
                    <a:pos x="129" y="42"/>
                  </a:cxn>
                  <a:cxn ang="0">
                    <a:pos x="99" y="11"/>
                  </a:cxn>
                  <a:cxn ang="0">
                    <a:pos x="78" y="5"/>
                  </a:cxn>
                  <a:cxn ang="0">
                    <a:pos x="35" y="16"/>
                  </a:cxn>
                </a:cxnLst>
                <a:rect l="0" t="0" r="r" b="b"/>
                <a:pathLst>
                  <a:path w="241" h="331">
                    <a:moveTo>
                      <a:pt x="14" y="22"/>
                    </a:moveTo>
                    <a:lnTo>
                      <a:pt x="23" y="29"/>
                    </a:lnTo>
                    <a:lnTo>
                      <a:pt x="23" y="33"/>
                    </a:lnTo>
                    <a:lnTo>
                      <a:pt x="21" y="35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1" y="45"/>
                    </a:lnTo>
                    <a:lnTo>
                      <a:pt x="21" y="48"/>
                    </a:lnTo>
                    <a:lnTo>
                      <a:pt x="25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7" y="55"/>
                    </a:lnTo>
                    <a:lnTo>
                      <a:pt x="29" y="56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9" y="64"/>
                    </a:lnTo>
                    <a:lnTo>
                      <a:pt x="32" y="64"/>
                    </a:lnTo>
                    <a:lnTo>
                      <a:pt x="34" y="65"/>
                    </a:lnTo>
                    <a:lnTo>
                      <a:pt x="37" y="67"/>
                    </a:lnTo>
                    <a:lnTo>
                      <a:pt x="42" y="67"/>
                    </a:lnTo>
                    <a:lnTo>
                      <a:pt x="46" y="70"/>
                    </a:lnTo>
                    <a:lnTo>
                      <a:pt x="50" y="69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1" y="72"/>
                    </a:lnTo>
                    <a:lnTo>
                      <a:pt x="39" y="73"/>
                    </a:lnTo>
                    <a:lnTo>
                      <a:pt x="37" y="78"/>
                    </a:lnTo>
                    <a:lnTo>
                      <a:pt x="35" y="81"/>
                    </a:lnTo>
                    <a:lnTo>
                      <a:pt x="37" y="91"/>
                    </a:lnTo>
                    <a:lnTo>
                      <a:pt x="39" y="92"/>
                    </a:lnTo>
                    <a:lnTo>
                      <a:pt x="37" y="97"/>
                    </a:lnTo>
                    <a:lnTo>
                      <a:pt x="50" y="97"/>
                    </a:lnTo>
                    <a:lnTo>
                      <a:pt x="52" y="100"/>
                    </a:lnTo>
                    <a:lnTo>
                      <a:pt x="51" y="104"/>
                    </a:lnTo>
                    <a:lnTo>
                      <a:pt x="51" y="108"/>
                    </a:lnTo>
                    <a:lnTo>
                      <a:pt x="46" y="115"/>
                    </a:lnTo>
                    <a:lnTo>
                      <a:pt x="41" y="126"/>
                    </a:lnTo>
                    <a:lnTo>
                      <a:pt x="39" y="128"/>
                    </a:lnTo>
                    <a:lnTo>
                      <a:pt x="39" y="130"/>
                    </a:lnTo>
                    <a:lnTo>
                      <a:pt x="40" y="132"/>
                    </a:lnTo>
                    <a:lnTo>
                      <a:pt x="36" y="137"/>
                    </a:lnTo>
                    <a:lnTo>
                      <a:pt x="39" y="145"/>
                    </a:lnTo>
                    <a:lnTo>
                      <a:pt x="42" y="145"/>
                    </a:lnTo>
                    <a:lnTo>
                      <a:pt x="45" y="147"/>
                    </a:lnTo>
                    <a:lnTo>
                      <a:pt x="48" y="146"/>
                    </a:lnTo>
                    <a:lnTo>
                      <a:pt x="50" y="148"/>
                    </a:lnTo>
                    <a:lnTo>
                      <a:pt x="51" y="152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58" y="157"/>
                    </a:lnTo>
                    <a:lnTo>
                      <a:pt x="58" y="159"/>
                    </a:lnTo>
                    <a:lnTo>
                      <a:pt x="63" y="162"/>
                    </a:lnTo>
                    <a:lnTo>
                      <a:pt x="66" y="163"/>
                    </a:lnTo>
                    <a:lnTo>
                      <a:pt x="66" y="166"/>
                    </a:lnTo>
                    <a:lnTo>
                      <a:pt x="62" y="171"/>
                    </a:lnTo>
                    <a:lnTo>
                      <a:pt x="53" y="171"/>
                    </a:lnTo>
                    <a:lnTo>
                      <a:pt x="48" y="167"/>
                    </a:lnTo>
                    <a:lnTo>
                      <a:pt x="46" y="167"/>
                    </a:lnTo>
                    <a:lnTo>
                      <a:pt x="45" y="169"/>
                    </a:lnTo>
                    <a:lnTo>
                      <a:pt x="46" y="171"/>
                    </a:lnTo>
                    <a:lnTo>
                      <a:pt x="52" y="178"/>
                    </a:lnTo>
                    <a:lnTo>
                      <a:pt x="58" y="186"/>
                    </a:lnTo>
                    <a:lnTo>
                      <a:pt x="61" y="188"/>
                    </a:lnTo>
                    <a:lnTo>
                      <a:pt x="59" y="195"/>
                    </a:lnTo>
                    <a:lnTo>
                      <a:pt x="58" y="198"/>
                    </a:lnTo>
                    <a:lnTo>
                      <a:pt x="56" y="199"/>
                    </a:lnTo>
                    <a:lnTo>
                      <a:pt x="53" y="198"/>
                    </a:lnTo>
                    <a:lnTo>
                      <a:pt x="51" y="198"/>
                    </a:lnTo>
                    <a:lnTo>
                      <a:pt x="48" y="201"/>
                    </a:lnTo>
                    <a:lnTo>
                      <a:pt x="43" y="204"/>
                    </a:lnTo>
                    <a:lnTo>
                      <a:pt x="40" y="204"/>
                    </a:lnTo>
                    <a:lnTo>
                      <a:pt x="37" y="205"/>
                    </a:lnTo>
                    <a:lnTo>
                      <a:pt x="35" y="205"/>
                    </a:lnTo>
                    <a:lnTo>
                      <a:pt x="34" y="202"/>
                    </a:lnTo>
                    <a:lnTo>
                      <a:pt x="31" y="202"/>
                    </a:lnTo>
                    <a:lnTo>
                      <a:pt x="27" y="206"/>
                    </a:lnTo>
                    <a:lnTo>
                      <a:pt x="29" y="209"/>
                    </a:lnTo>
                    <a:lnTo>
                      <a:pt x="32" y="210"/>
                    </a:lnTo>
                    <a:lnTo>
                      <a:pt x="34" y="215"/>
                    </a:lnTo>
                    <a:lnTo>
                      <a:pt x="35" y="218"/>
                    </a:lnTo>
                    <a:lnTo>
                      <a:pt x="35" y="223"/>
                    </a:lnTo>
                    <a:lnTo>
                      <a:pt x="34" y="226"/>
                    </a:lnTo>
                    <a:lnTo>
                      <a:pt x="31" y="226"/>
                    </a:lnTo>
                    <a:lnTo>
                      <a:pt x="30" y="223"/>
                    </a:lnTo>
                    <a:lnTo>
                      <a:pt x="29" y="218"/>
                    </a:lnTo>
                    <a:lnTo>
                      <a:pt x="26" y="217"/>
                    </a:lnTo>
                    <a:lnTo>
                      <a:pt x="23" y="217"/>
                    </a:lnTo>
                    <a:lnTo>
                      <a:pt x="14" y="225"/>
                    </a:lnTo>
                    <a:lnTo>
                      <a:pt x="13" y="229"/>
                    </a:lnTo>
                    <a:lnTo>
                      <a:pt x="11" y="232"/>
                    </a:lnTo>
                    <a:lnTo>
                      <a:pt x="11" y="239"/>
                    </a:lnTo>
                    <a:lnTo>
                      <a:pt x="9" y="242"/>
                    </a:lnTo>
                    <a:lnTo>
                      <a:pt x="4" y="242"/>
                    </a:lnTo>
                    <a:lnTo>
                      <a:pt x="2" y="244"/>
                    </a:lnTo>
                    <a:lnTo>
                      <a:pt x="2" y="253"/>
                    </a:lnTo>
                    <a:lnTo>
                      <a:pt x="0" y="254"/>
                    </a:lnTo>
                    <a:lnTo>
                      <a:pt x="0" y="258"/>
                    </a:lnTo>
                    <a:lnTo>
                      <a:pt x="3" y="263"/>
                    </a:lnTo>
                    <a:lnTo>
                      <a:pt x="5" y="265"/>
                    </a:lnTo>
                    <a:lnTo>
                      <a:pt x="5" y="270"/>
                    </a:lnTo>
                    <a:lnTo>
                      <a:pt x="0" y="277"/>
                    </a:lnTo>
                    <a:lnTo>
                      <a:pt x="0" y="285"/>
                    </a:lnTo>
                    <a:lnTo>
                      <a:pt x="16" y="297"/>
                    </a:lnTo>
                    <a:lnTo>
                      <a:pt x="27" y="308"/>
                    </a:lnTo>
                    <a:lnTo>
                      <a:pt x="36" y="314"/>
                    </a:lnTo>
                    <a:lnTo>
                      <a:pt x="42" y="326"/>
                    </a:lnTo>
                    <a:lnTo>
                      <a:pt x="48" y="331"/>
                    </a:lnTo>
                    <a:lnTo>
                      <a:pt x="53" y="315"/>
                    </a:lnTo>
                    <a:lnTo>
                      <a:pt x="51" y="304"/>
                    </a:lnTo>
                    <a:lnTo>
                      <a:pt x="56" y="290"/>
                    </a:lnTo>
                    <a:lnTo>
                      <a:pt x="63" y="285"/>
                    </a:lnTo>
                    <a:lnTo>
                      <a:pt x="69" y="275"/>
                    </a:lnTo>
                    <a:lnTo>
                      <a:pt x="77" y="282"/>
                    </a:lnTo>
                    <a:lnTo>
                      <a:pt x="91" y="284"/>
                    </a:lnTo>
                    <a:lnTo>
                      <a:pt x="97" y="295"/>
                    </a:lnTo>
                    <a:lnTo>
                      <a:pt x="107" y="299"/>
                    </a:lnTo>
                    <a:lnTo>
                      <a:pt x="120" y="315"/>
                    </a:lnTo>
                    <a:lnTo>
                      <a:pt x="121" y="317"/>
                    </a:lnTo>
                    <a:lnTo>
                      <a:pt x="126" y="317"/>
                    </a:lnTo>
                    <a:lnTo>
                      <a:pt x="129" y="314"/>
                    </a:lnTo>
                    <a:lnTo>
                      <a:pt x="129" y="306"/>
                    </a:lnTo>
                    <a:lnTo>
                      <a:pt x="147" y="299"/>
                    </a:lnTo>
                    <a:lnTo>
                      <a:pt x="150" y="301"/>
                    </a:lnTo>
                    <a:lnTo>
                      <a:pt x="156" y="308"/>
                    </a:lnTo>
                    <a:lnTo>
                      <a:pt x="159" y="308"/>
                    </a:lnTo>
                    <a:lnTo>
                      <a:pt x="159" y="303"/>
                    </a:lnTo>
                    <a:lnTo>
                      <a:pt x="166" y="298"/>
                    </a:lnTo>
                    <a:lnTo>
                      <a:pt x="182" y="302"/>
                    </a:lnTo>
                    <a:lnTo>
                      <a:pt x="186" y="298"/>
                    </a:lnTo>
                    <a:lnTo>
                      <a:pt x="201" y="301"/>
                    </a:lnTo>
                    <a:lnTo>
                      <a:pt x="212" y="299"/>
                    </a:lnTo>
                    <a:lnTo>
                      <a:pt x="218" y="302"/>
                    </a:lnTo>
                    <a:lnTo>
                      <a:pt x="218" y="277"/>
                    </a:lnTo>
                    <a:lnTo>
                      <a:pt x="230" y="253"/>
                    </a:lnTo>
                    <a:lnTo>
                      <a:pt x="241" y="241"/>
                    </a:lnTo>
                    <a:lnTo>
                      <a:pt x="226" y="225"/>
                    </a:lnTo>
                    <a:lnTo>
                      <a:pt x="218" y="210"/>
                    </a:lnTo>
                    <a:lnTo>
                      <a:pt x="215" y="188"/>
                    </a:lnTo>
                    <a:lnTo>
                      <a:pt x="218" y="167"/>
                    </a:lnTo>
                    <a:lnTo>
                      <a:pt x="235" y="159"/>
                    </a:lnTo>
                    <a:lnTo>
                      <a:pt x="225" y="157"/>
                    </a:lnTo>
                    <a:lnTo>
                      <a:pt x="218" y="141"/>
                    </a:lnTo>
                    <a:lnTo>
                      <a:pt x="228" y="130"/>
                    </a:lnTo>
                    <a:lnTo>
                      <a:pt x="220" y="119"/>
                    </a:lnTo>
                    <a:lnTo>
                      <a:pt x="209" y="128"/>
                    </a:lnTo>
                    <a:lnTo>
                      <a:pt x="181" y="118"/>
                    </a:lnTo>
                    <a:lnTo>
                      <a:pt x="166" y="105"/>
                    </a:lnTo>
                    <a:lnTo>
                      <a:pt x="165" y="91"/>
                    </a:lnTo>
                    <a:lnTo>
                      <a:pt x="163" y="81"/>
                    </a:lnTo>
                    <a:lnTo>
                      <a:pt x="154" y="76"/>
                    </a:lnTo>
                    <a:lnTo>
                      <a:pt x="143" y="73"/>
                    </a:lnTo>
                    <a:lnTo>
                      <a:pt x="134" y="60"/>
                    </a:lnTo>
                    <a:lnTo>
                      <a:pt x="129" y="42"/>
                    </a:lnTo>
                    <a:lnTo>
                      <a:pt x="124" y="29"/>
                    </a:lnTo>
                    <a:lnTo>
                      <a:pt x="113" y="17"/>
                    </a:lnTo>
                    <a:lnTo>
                      <a:pt x="99" y="11"/>
                    </a:lnTo>
                    <a:lnTo>
                      <a:pt x="94" y="7"/>
                    </a:lnTo>
                    <a:lnTo>
                      <a:pt x="90" y="0"/>
                    </a:lnTo>
                    <a:lnTo>
                      <a:pt x="78" y="5"/>
                    </a:lnTo>
                    <a:lnTo>
                      <a:pt x="66" y="5"/>
                    </a:lnTo>
                    <a:lnTo>
                      <a:pt x="50" y="16"/>
                    </a:lnTo>
                    <a:lnTo>
                      <a:pt x="35" y="16"/>
                    </a:lnTo>
                    <a:lnTo>
                      <a:pt x="29" y="21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Slovakia"/>
              <p:cNvSpPr>
                <a:spLocks noChangeAspect="1"/>
              </p:cNvSpPr>
              <p:nvPr>
                <p:custDataLst>
                  <p:tags r:id="rId246"/>
                </p:custDataLst>
              </p:nvPr>
            </p:nvSpPr>
            <p:spPr bwMode="gray">
              <a:xfrm>
                <a:off x="4870308" y="3171532"/>
                <a:ext cx="140436" cy="70218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Slovenia"/>
              <p:cNvSpPr>
                <a:spLocks noChangeAspect="1"/>
              </p:cNvSpPr>
              <p:nvPr>
                <p:custDataLst>
                  <p:tags r:id="rId247"/>
                </p:custDataLst>
              </p:nvPr>
            </p:nvSpPr>
            <p:spPr bwMode="gray">
              <a:xfrm>
                <a:off x="4781365" y="3274518"/>
                <a:ext cx="79580" cy="58515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Macedonia"/>
              <p:cNvSpPr>
                <a:spLocks noChangeAspect="1"/>
              </p:cNvSpPr>
              <p:nvPr>
                <p:custDataLst>
                  <p:tags r:id="rId248"/>
                </p:custDataLst>
              </p:nvPr>
            </p:nvSpPr>
            <p:spPr bwMode="gray">
              <a:xfrm>
                <a:off x="4963932" y="3438360"/>
                <a:ext cx="60856" cy="49153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omania"/>
              <p:cNvSpPr>
                <a:spLocks noChangeAspect="1"/>
              </p:cNvSpPr>
              <p:nvPr>
                <p:custDataLst>
                  <p:tags r:id="rId249"/>
                </p:custDataLst>
              </p:nvPr>
            </p:nvSpPr>
            <p:spPr bwMode="gray">
              <a:xfrm>
                <a:off x="4954570" y="3220685"/>
                <a:ext cx="243423" cy="170864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Estonia"/>
              <p:cNvSpPr>
                <a:spLocks noChangeAspect="1"/>
              </p:cNvSpPr>
              <p:nvPr>
                <p:custDataLst>
                  <p:tags r:id="rId250"/>
                </p:custDataLst>
              </p:nvPr>
            </p:nvSpPr>
            <p:spPr bwMode="gray">
              <a:xfrm>
                <a:off x="5036491" y="2724477"/>
                <a:ext cx="126392" cy="102986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inland"/>
              <p:cNvSpPr>
                <a:spLocks noChangeAspect="1"/>
              </p:cNvSpPr>
              <p:nvPr>
                <p:custDataLst>
                  <p:tags r:id="rId251"/>
                </p:custDataLst>
              </p:nvPr>
            </p:nvSpPr>
            <p:spPr bwMode="gray">
              <a:xfrm>
                <a:off x="4963932" y="2085494"/>
                <a:ext cx="278532" cy="627281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Denmark"/>
              <p:cNvSpPr>
                <a:spLocks noChangeAspect="1"/>
              </p:cNvSpPr>
              <p:nvPr>
                <p:custDataLst>
                  <p:tags r:id="rId252"/>
                </p:custDataLst>
              </p:nvPr>
            </p:nvSpPr>
            <p:spPr bwMode="gray">
              <a:xfrm>
                <a:off x="4643270" y="2818101"/>
                <a:ext cx="72559" cy="133414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Norway"/>
              <p:cNvSpPr>
                <a:spLocks noChangeAspect="1"/>
              </p:cNvSpPr>
              <p:nvPr>
                <p:custDataLst>
                  <p:tags r:id="rId253"/>
                </p:custDataLst>
              </p:nvPr>
            </p:nvSpPr>
            <p:spPr bwMode="gray">
              <a:xfrm>
                <a:off x="4566030" y="2008254"/>
                <a:ext cx="667071" cy="795804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Sweden"/>
              <p:cNvSpPr>
                <a:spLocks noChangeAspect="1"/>
              </p:cNvSpPr>
              <p:nvPr>
                <p:custDataLst>
                  <p:tags r:id="rId254"/>
                </p:custDataLst>
              </p:nvPr>
            </p:nvSpPr>
            <p:spPr bwMode="gray">
              <a:xfrm>
                <a:off x="4720510" y="2158052"/>
                <a:ext cx="334706" cy="767717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Svalbard and Jan Mayen"/>
            <p:cNvGrpSpPr>
              <a:grpSpLocks noChangeAspect="1"/>
            </p:cNvGrpSpPr>
            <p:nvPr/>
          </p:nvGrpSpPr>
          <p:grpSpPr bwMode="gray">
            <a:xfrm>
              <a:off x="4727549" y="1055629"/>
              <a:ext cx="423650" cy="437692"/>
              <a:chOff x="3202" y="1036"/>
              <a:chExt cx="181" cy="187"/>
            </a:xfrm>
            <a:grpFill/>
          </p:grpSpPr>
          <p:sp>
            <p:nvSpPr>
              <p:cNvPr id="227" name="Svalbard and Jan Mayen"/>
              <p:cNvSpPr>
                <a:spLocks noChangeAspect="1"/>
              </p:cNvSpPr>
              <p:nvPr>
                <p:custDataLst>
                  <p:tags r:id="rId213"/>
                </p:custDataLst>
              </p:nvPr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Svalbard and Jan Mayen"/>
              <p:cNvSpPr>
                <a:spLocks noChangeAspect="1"/>
              </p:cNvSpPr>
              <p:nvPr>
                <p:custDataLst>
                  <p:tags r:id="rId214"/>
                </p:custDataLst>
              </p:nvPr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Svalbard and Jan Mayen"/>
              <p:cNvSpPr>
                <a:spLocks noChangeAspect="1"/>
              </p:cNvSpPr>
              <p:nvPr>
                <p:custDataLst>
                  <p:tags r:id="rId215"/>
                </p:custDataLst>
              </p:nvPr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Svalbard and Jan Mayen"/>
              <p:cNvSpPr>
                <a:spLocks noChangeAspect="1"/>
              </p:cNvSpPr>
              <p:nvPr>
                <p:custDataLst>
                  <p:tags r:id="rId216"/>
                </p:custDataLst>
              </p:nvPr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Svalbard and Jan Mayen"/>
              <p:cNvSpPr>
                <a:spLocks noChangeAspect="1"/>
              </p:cNvSpPr>
              <p:nvPr>
                <p:custDataLst>
                  <p:tags r:id="rId217"/>
                </p:custDataLst>
              </p:nvPr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Svalbard and Jan Mayen"/>
              <p:cNvSpPr>
                <a:spLocks noChangeAspect="1"/>
              </p:cNvSpPr>
              <p:nvPr>
                <p:custDataLst>
                  <p:tags r:id="rId218"/>
                </p:custDataLst>
              </p:nvPr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" name="Greenland"/>
            <p:cNvSpPr>
              <a:spLocks noChangeAspect="1"/>
            </p:cNvSpPr>
            <p:nvPr>
              <p:custDataLst>
                <p:tags r:id="rId96"/>
              </p:custDataLst>
            </p:nvPr>
          </p:nvSpPr>
          <p:spPr bwMode="gray">
            <a:xfrm>
              <a:off x="3323171" y="2703411"/>
              <a:ext cx="9362" cy="93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Greenland"/>
            <p:cNvSpPr>
              <a:spLocks noChangeAspect="1"/>
            </p:cNvSpPr>
            <p:nvPr>
              <p:custDataLst>
                <p:tags r:id="rId97"/>
              </p:custDataLst>
            </p:nvPr>
          </p:nvSpPr>
          <p:spPr bwMode="gray">
            <a:xfrm>
              <a:off x="3821719" y="1853774"/>
              <a:ext cx="67877" cy="65537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7" name="Greenland"/>
            <p:cNvSpPr>
              <a:spLocks noChangeAspect="1"/>
            </p:cNvSpPr>
            <p:nvPr>
              <p:custDataLst>
                <p:tags r:id="rId98"/>
              </p:custDataLst>
            </p:nvPr>
          </p:nvSpPr>
          <p:spPr bwMode="gray">
            <a:xfrm>
              <a:off x="3732776" y="2005913"/>
              <a:ext cx="67877" cy="46812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Greenland"/>
            <p:cNvSpPr>
              <a:spLocks noChangeAspect="1"/>
            </p:cNvSpPr>
            <p:nvPr>
              <p:custDataLst>
                <p:tags r:id="rId99"/>
              </p:custDataLst>
            </p:nvPr>
          </p:nvSpPr>
          <p:spPr bwMode="gray">
            <a:xfrm>
              <a:off x="3325512" y="2696390"/>
              <a:ext cx="21065" cy="7022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Greenland"/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 bwMode="gray">
            <a:xfrm>
              <a:off x="2581201" y="1055629"/>
              <a:ext cx="1420744" cy="1643101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Greenland"/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 bwMode="gray">
            <a:xfrm>
              <a:off x="3044640" y="2062087"/>
              <a:ext cx="77240" cy="7724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Greenland"/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 bwMode="gray">
            <a:xfrm>
              <a:off x="2684187" y="1397357"/>
              <a:ext cx="77240" cy="28087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Chile"/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 bwMode="gray">
            <a:xfrm>
              <a:off x="2564817" y="6190905"/>
              <a:ext cx="53834" cy="63196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3" name="Venezuela"/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 bwMode="gray">
            <a:xfrm>
              <a:off x="2571839" y="4316085"/>
              <a:ext cx="346409" cy="29491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4" name="Ecuador"/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 bwMode="gray">
            <a:xfrm>
              <a:off x="2377569" y="4596957"/>
              <a:ext cx="145117" cy="161501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5" name="Paraguay"/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 bwMode="gray">
            <a:xfrm>
              <a:off x="2843349" y="5130614"/>
              <a:ext cx="215335" cy="229379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6" name="Chile"/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 bwMode="gray">
            <a:xfrm>
              <a:off x="2513324" y="5083802"/>
              <a:ext cx="217676" cy="1184344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7" name="Chile"/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 bwMode="gray">
            <a:xfrm>
              <a:off x="2620992" y="6209630"/>
              <a:ext cx="72559" cy="110008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8" name="Brazil"/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 bwMode="gray">
            <a:xfrm>
              <a:off x="3161670" y="4618022"/>
              <a:ext cx="14044" cy="117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19" name="Brazil"/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 bwMode="gray">
            <a:xfrm>
              <a:off x="3178055" y="4629725"/>
              <a:ext cx="9362" cy="4681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0" name="Brazil"/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 bwMode="gray">
            <a:xfrm>
              <a:off x="3156989" y="4634406"/>
              <a:ext cx="53834" cy="39790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1" name="Brazil"/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 bwMode="gray">
            <a:xfrm>
              <a:off x="3140605" y="4629725"/>
              <a:ext cx="16384" cy="18725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2" name="Brazil"/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 bwMode="gray">
            <a:xfrm>
              <a:off x="3168692" y="4618022"/>
              <a:ext cx="2341" cy="23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3" name="Brazil"/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 bwMode="gray">
            <a:xfrm>
              <a:off x="3159330" y="4629725"/>
              <a:ext cx="4681" cy="234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4" name="Brazil"/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 bwMode="gray">
            <a:xfrm>
              <a:off x="2557795" y="4496311"/>
              <a:ext cx="999437" cy="1048589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5" name="Colombia"/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 bwMode="gray">
            <a:xfrm>
              <a:off x="2426722" y="4309063"/>
              <a:ext cx="308959" cy="425989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6" name="Bolivia"/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 bwMode="gray">
            <a:xfrm>
              <a:off x="2663122" y="4875488"/>
              <a:ext cx="308959" cy="35343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7" name="Uruguay"/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 bwMode="gray">
            <a:xfrm>
              <a:off x="2951016" y="5434892"/>
              <a:ext cx="138095" cy="147458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8" name="Guyana"/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 bwMode="gray">
            <a:xfrm>
              <a:off x="2880798" y="4416731"/>
              <a:ext cx="124052" cy="18022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nch Guiana"/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 bwMode="gray">
            <a:xfrm>
              <a:off x="3056343" y="4484608"/>
              <a:ext cx="74899" cy="9362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0" name="Peru"/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 bwMode="gray">
            <a:xfrm>
              <a:off x="2365866" y="4632066"/>
              <a:ext cx="320662" cy="47046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1" name="Argentina"/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 bwMode="gray">
            <a:xfrm>
              <a:off x="2569498" y="5198491"/>
              <a:ext cx="505570" cy="1004117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2" name="Argentina"/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 bwMode="gray">
            <a:xfrm>
              <a:off x="2691210" y="6216652"/>
              <a:ext cx="88943" cy="105327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3" name="Suriname"/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 bwMode="gray">
            <a:xfrm>
              <a:off x="2962719" y="4477586"/>
              <a:ext cx="105327" cy="105327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4" name="Venezuela"/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 bwMode="gray">
            <a:xfrm rot="20552049">
              <a:off x="2754406" y="4325447"/>
              <a:ext cx="9362" cy="9362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5" name="Venezuela"/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 bwMode="gray">
            <a:xfrm rot="20552049">
              <a:off x="2667804" y="4313744"/>
              <a:ext cx="7022" cy="9362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6" name="Venezuela"/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 bwMode="gray">
            <a:xfrm rot="20552049">
              <a:off x="2679507" y="4311404"/>
              <a:ext cx="4681" cy="936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7" name="Nicaragua"/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 bwMode="gray">
            <a:xfrm>
              <a:off x="2204364" y="4241186"/>
              <a:ext cx="110008" cy="11000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8" name="Panama"/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 bwMode="gray">
            <a:xfrm>
              <a:off x="2321394" y="4381622"/>
              <a:ext cx="149798" cy="6319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39" name="Guatemala"/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 bwMode="gray">
            <a:xfrm>
              <a:off x="2084993" y="4166286"/>
              <a:ext cx="100646" cy="110008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0" name="Belize"/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 bwMode="gray">
            <a:xfrm>
              <a:off x="2162233" y="4149902"/>
              <a:ext cx="28087" cy="67877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1" name="El Salvador"/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 bwMode="gray">
            <a:xfrm>
              <a:off x="2141168" y="4257570"/>
              <a:ext cx="58515" cy="3276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2" name="Costa Rica"/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 bwMode="gray">
            <a:xfrm>
              <a:off x="2248836" y="4341831"/>
              <a:ext cx="84262" cy="74899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3" name="Honduras"/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 bwMode="gray">
            <a:xfrm>
              <a:off x="2157552" y="4215439"/>
              <a:ext cx="156820" cy="79580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4" name="Mexico"/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 bwMode="gray">
            <a:xfrm>
              <a:off x="1448350" y="3747319"/>
              <a:ext cx="774739" cy="50557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145" name="USA"/>
            <p:cNvGrpSpPr>
              <a:grpSpLocks noChangeAspect="1"/>
            </p:cNvGrpSpPr>
            <p:nvPr/>
          </p:nvGrpSpPr>
          <p:grpSpPr bwMode="gray">
            <a:xfrm>
              <a:off x="137614" y="1982506"/>
              <a:ext cx="2602747" cy="1984828"/>
              <a:chOff x="672" y="1356"/>
              <a:chExt cx="1112" cy="848"/>
            </a:xfrm>
            <a:grpFill/>
          </p:grpSpPr>
          <p:grpSp>
            <p:nvGrpSpPr>
              <p:cNvPr id="215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22" name="USA"/>
                <p:cNvSpPr>
                  <a:spLocks noChangeAspect="1"/>
                </p:cNvSpPr>
                <p:nvPr>
                  <p:custDataLst>
                    <p:tags r:id="rId208"/>
                  </p:custDataLst>
                </p:nvPr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" name="USA"/>
                <p:cNvSpPr>
                  <a:spLocks noChangeAspect="1"/>
                </p:cNvSpPr>
                <p:nvPr>
                  <p:custDataLst>
                    <p:tags r:id="rId209"/>
                  </p:custDataLst>
                </p:nvPr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USA"/>
                <p:cNvSpPr>
                  <a:spLocks noChangeAspect="1"/>
                </p:cNvSpPr>
                <p:nvPr>
                  <p:custDataLst>
                    <p:tags r:id="rId210"/>
                  </p:custDataLst>
                </p:nvPr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USA"/>
                <p:cNvSpPr>
                  <a:spLocks noChangeAspect="1"/>
                </p:cNvSpPr>
                <p:nvPr>
                  <p:custDataLst>
                    <p:tags r:id="rId211"/>
                  </p:custDataLst>
                </p:nvPr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USA"/>
                <p:cNvSpPr>
                  <a:spLocks noChangeAspect="1"/>
                </p:cNvSpPr>
                <p:nvPr>
                  <p:custDataLst>
                    <p:tags r:id="rId212"/>
                  </p:custDataLst>
                </p:nvPr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6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17" name="USA"/>
                <p:cNvSpPr>
                  <a:spLocks noChangeAspect="1"/>
                </p:cNvSpPr>
                <p:nvPr>
                  <p:custDataLst>
                    <p:tags r:id="rId203"/>
                  </p:custDataLst>
                </p:nvPr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USA"/>
                <p:cNvSpPr>
                  <a:spLocks noChangeAspect="1"/>
                </p:cNvSpPr>
                <p:nvPr>
                  <p:custDataLst>
                    <p:tags r:id="rId204"/>
                  </p:custDataLst>
                </p:nvPr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" name="USA"/>
                <p:cNvSpPr>
                  <a:spLocks noChangeAspect="1"/>
                </p:cNvSpPr>
                <p:nvPr>
                  <p:custDataLst>
                    <p:tags r:id="rId205"/>
                  </p:custDataLst>
                </p:nvPr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USA"/>
                <p:cNvSpPr>
                  <a:spLocks noChangeAspect="1"/>
                </p:cNvSpPr>
                <p:nvPr>
                  <p:custDataLst>
                    <p:tags r:id="rId206"/>
                  </p:custDataLst>
                </p:nvPr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" name="USA"/>
                <p:cNvSpPr>
                  <a:spLocks noChangeAspect="1"/>
                </p:cNvSpPr>
                <p:nvPr>
                  <p:custDataLst>
                    <p:tags r:id="rId207"/>
                  </p:custDataLst>
                </p:nvPr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923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46" name="Canada"/>
            <p:cNvGrpSpPr>
              <a:grpSpLocks noChangeAspect="1"/>
            </p:cNvGrpSpPr>
            <p:nvPr/>
          </p:nvGrpSpPr>
          <p:grpSpPr bwMode="gray">
            <a:xfrm>
              <a:off x="832795" y="1055682"/>
              <a:ext cx="2268065" cy="2392148"/>
              <a:chOff x="969" y="960"/>
              <a:chExt cx="969" cy="1022"/>
            </a:xfrm>
            <a:grpFill/>
          </p:grpSpPr>
          <p:sp>
            <p:nvSpPr>
              <p:cNvPr id="186" name="Canada"/>
              <p:cNvSpPr>
                <a:spLocks noChangeAspect="1"/>
              </p:cNvSpPr>
              <p:nvPr>
                <p:custDataLst>
                  <p:tags r:id="rId174"/>
                </p:custDataLst>
              </p:nvPr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Canada"/>
              <p:cNvSpPr>
                <a:spLocks noChangeAspect="1"/>
              </p:cNvSpPr>
              <p:nvPr>
                <p:custDataLst>
                  <p:tags r:id="rId175"/>
                </p:custDataLst>
              </p:nvPr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Canada"/>
              <p:cNvSpPr>
                <a:spLocks noChangeAspect="1"/>
              </p:cNvSpPr>
              <p:nvPr>
                <p:custDataLst>
                  <p:tags r:id="rId176"/>
                </p:custDataLst>
              </p:nvPr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Canada"/>
              <p:cNvSpPr>
                <a:spLocks noChangeAspect="1"/>
              </p:cNvSpPr>
              <p:nvPr>
                <p:custDataLst>
                  <p:tags r:id="rId177"/>
                </p:custDataLst>
              </p:nvPr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Canada"/>
              <p:cNvSpPr>
                <a:spLocks noChangeAspect="1"/>
              </p:cNvSpPr>
              <p:nvPr>
                <p:custDataLst>
                  <p:tags r:id="rId178"/>
                </p:custDataLst>
              </p:nvPr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Canada"/>
              <p:cNvSpPr>
                <a:spLocks noChangeAspect="1"/>
              </p:cNvSpPr>
              <p:nvPr>
                <p:custDataLst>
                  <p:tags r:id="rId179"/>
                </p:custDataLst>
              </p:nvPr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Canada"/>
              <p:cNvSpPr>
                <a:spLocks noChangeAspect="1"/>
              </p:cNvSpPr>
              <p:nvPr>
                <p:custDataLst>
                  <p:tags r:id="rId180"/>
                </p:custDataLst>
              </p:nvPr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Canada"/>
              <p:cNvSpPr>
                <a:spLocks noChangeAspect="1"/>
              </p:cNvSpPr>
              <p:nvPr>
                <p:custDataLst>
                  <p:tags r:id="rId181"/>
                </p:custDataLst>
              </p:nvPr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Canada"/>
              <p:cNvSpPr>
                <a:spLocks noChangeAspect="1"/>
              </p:cNvSpPr>
              <p:nvPr>
                <p:custDataLst>
                  <p:tags r:id="rId182"/>
                </p:custDataLst>
              </p:nvPr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Canada"/>
              <p:cNvSpPr>
                <a:spLocks noChangeAspect="1"/>
              </p:cNvSpPr>
              <p:nvPr>
                <p:custDataLst>
                  <p:tags r:id="rId183"/>
                </p:custDataLst>
              </p:nvPr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Canada"/>
              <p:cNvSpPr>
                <a:spLocks noChangeAspect="1"/>
              </p:cNvSpPr>
              <p:nvPr>
                <p:custDataLst>
                  <p:tags r:id="rId184"/>
                </p:custDataLst>
              </p:nvPr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Canada"/>
              <p:cNvSpPr>
                <a:spLocks noChangeAspect="1"/>
              </p:cNvSpPr>
              <p:nvPr>
                <p:custDataLst>
                  <p:tags r:id="rId185"/>
                </p:custDataLst>
              </p:nvPr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Canada"/>
              <p:cNvSpPr>
                <a:spLocks noChangeAspect="1"/>
              </p:cNvSpPr>
              <p:nvPr>
                <p:custDataLst>
                  <p:tags r:id="rId186"/>
                </p:custDataLst>
              </p:nvPr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Canada"/>
              <p:cNvSpPr>
                <a:spLocks noChangeAspect="1"/>
              </p:cNvSpPr>
              <p:nvPr>
                <p:custDataLst>
                  <p:tags r:id="rId187"/>
                </p:custDataLst>
              </p:nvPr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Canada"/>
              <p:cNvSpPr>
                <a:spLocks noChangeAspect="1"/>
              </p:cNvSpPr>
              <p:nvPr>
                <p:custDataLst>
                  <p:tags r:id="rId188"/>
                </p:custDataLst>
              </p:nvPr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Canada"/>
              <p:cNvSpPr>
                <a:spLocks noChangeAspect="1"/>
              </p:cNvSpPr>
              <p:nvPr>
                <p:custDataLst>
                  <p:tags r:id="rId189"/>
                </p:custDataLst>
              </p:nvPr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Canada"/>
              <p:cNvSpPr>
                <a:spLocks noChangeAspect="1"/>
              </p:cNvSpPr>
              <p:nvPr>
                <p:custDataLst>
                  <p:tags r:id="rId190"/>
                </p:custDataLst>
              </p:nvPr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Canada"/>
              <p:cNvSpPr>
                <a:spLocks noChangeAspect="1"/>
              </p:cNvSpPr>
              <p:nvPr>
                <p:custDataLst>
                  <p:tags r:id="rId191"/>
                </p:custDataLst>
              </p:nvPr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Canada"/>
              <p:cNvSpPr>
                <a:spLocks noChangeAspect="1"/>
              </p:cNvSpPr>
              <p:nvPr>
                <p:custDataLst>
                  <p:tags r:id="rId192"/>
                </p:custDataLst>
              </p:nvPr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Canada"/>
              <p:cNvSpPr>
                <a:spLocks noChangeAspect="1"/>
              </p:cNvSpPr>
              <p:nvPr>
                <p:custDataLst>
                  <p:tags r:id="rId193"/>
                </p:custDataLst>
              </p:nvPr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Canada"/>
              <p:cNvSpPr>
                <a:spLocks noChangeAspect="1"/>
              </p:cNvSpPr>
              <p:nvPr>
                <p:custDataLst>
                  <p:tags r:id="rId194"/>
                </p:custDataLst>
              </p:nvPr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Canada"/>
              <p:cNvSpPr>
                <a:spLocks noChangeAspect="1"/>
              </p:cNvSpPr>
              <p:nvPr>
                <p:custDataLst>
                  <p:tags r:id="rId195"/>
                </p:custDataLst>
              </p:nvPr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Canada"/>
              <p:cNvSpPr>
                <a:spLocks noChangeAspect="1"/>
              </p:cNvSpPr>
              <p:nvPr>
                <p:custDataLst>
                  <p:tags r:id="rId196"/>
                </p:custDataLst>
              </p:nvPr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Canada"/>
              <p:cNvSpPr>
                <a:spLocks noChangeAspect="1"/>
              </p:cNvSpPr>
              <p:nvPr>
                <p:custDataLst>
                  <p:tags r:id="rId197"/>
                </p:custDataLst>
              </p:nvPr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Canada"/>
              <p:cNvSpPr>
                <a:spLocks noChangeAspect="1"/>
              </p:cNvSpPr>
              <p:nvPr>
                <p:custDataLst>
                  <p:tags r:id="rId198"/>
                </p:custDataLst>
              </p:nvPr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Canada"/>
              <p:cNvSpPr>
                <a:spLocks noChangeAspect="1"/>
              </p:cNvSpPr>
              <p:nvPr>
                <p:custDataLst>
                  <p:tags r:id="rId199"/>
                </p:custDataLst>
              </p:nvPr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Canada"/>
              <p:cNvSpPr>
                <a:spLocks noChangeAspect="1"/>
              </p:cNvSpPr>
              <p:nvPr>
                <p:custDataLst>
                  <p:tags r:id="rId200"/>
                </p:custDataLst>
              </p:nvPr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Canada"/>
              <p:cNvSpPr>
                <a:spLocks noChangeAspect="1"/>
              </p:cNvSpPr>
              <p:nvPr>
                <p:custDataLst>
                  <p:tags r:id="rId201"/>
                </p:custDataLst>
              </p:nvPr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Canada"/>
              <p:cNvSpPr>
                <a:spLocks noChangeAspect="1"/>
              </p:cNvSpPr>
              <p:nvPr>
                <p:custDataLst>
                  <p:tags r:id="rId202"/>
                </p:custDataLst>
              </p:nvPr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7" name="Freeform 313"/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 bwMode="gray">
            <a:xfrm rot="21085610">
              <a:off x="2447787" y="3883074"/>
              <a:ext cx="18725" cy="9362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314"/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 bwMode="gray">
            <a:xfrm rot="21085610">
              <a:off x="2478214" y="3885414"/>
              <a:ext cx="2341" cy="23406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315"/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 bwMode="gray">
            <a:xfrm rot="21085610">
              <a:off x="2478214" y="3939248"/>
              <a:ext cx="4681" cy="2341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316"/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 bwMode="gray">
            <a:xfrm rot="21085610">
              <a:off x="2466511" y="3936908"/>
              <a:ext cx="9362" cy="28087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317"/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 bwMode="gray">
            <a:xfrm rot="21085610">
              <a:off x="2478214" y="3969676"/>
              <a:ext cx="2341" cy="1404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318"/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 bwMode="gray">
            <a:xfrm rot="21085610">
              <a:off x="2499280" y="3929886"/>
              <a:ext cx="2341" cy="18725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319"/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 bwMode="gray">
            <a:xfrm rot="21085610">
              <a:off x="2510983" y="3946270"/>
              <a:ext cx="7022" cy="21065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320"/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 bwMode="gray">
            <a:xfrm rot="21085610">
              <a:off x="2532048" y="3962654"/>
              <a:ext cx="4681" cy="468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321"/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 bwMode="gray">
            <a:xfrm rot="21085610">
              <a:off x="2522686" y="3983720"/>
              <a:ext cx="7022" cy="234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322"/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 bwMode="gray">
            <a:xfrm rot="21085610">
              <a:off x="2543751" y="4004785"/>
              <a:ext cx="7022" cy="21065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323"/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 bwMode="gray">
            <a:xfrm rot="21085610">
              <a:off x="2562476" y="4018829"/>
              <a:ext cx="7022" cy="2341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324"/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 bwMode="gray">
            <a:xfrm rot="21085610">
              <a:off x="2578860" y="4028191"/>
              <a:ext cx="14044" cy="9362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59" name="Freeform 325"/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 bwMode="gray">
            <a:xfrm rot="21085610">
              <a:off x="2560135" y="4053938"/>
              <a:ext cx="9362" cy="14044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0" name="Freeform 326"/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 bwMode="gray">
            <a:xfrm rot="21085610">
              <a:off x="2475874" y="3967335"/>
              <a:ext cx="4681" cy="702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1" name="Freeform 327"/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 bwMode="gray">
            <a:xfrm rot="21085610">
              <a:off x="2429062" y="3943929"/>
              <a:ext cx="2341" cy="9362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328"/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 bwMode="gray">
            <a:xfrm rot="21085610">
              <a:off x="2424381" y="3955632"/>
              <a:ext cx="4681" cy="468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329"/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 bwMode="gray">
            <a:xfrm rot="21085610">
              <a:off x="2410337" y="3960314"/>
              <a:ext cx="9362" cy="9362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4" name="Jamaica"/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 bwMode="gray">
            <a:xfrm rot="20552049">
              <a:off x="2473533" y="4161605"/>
              <a:ext cx="35109" cy="25747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5" name="Dominican Republic"/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 bwMode="gray">
            <a:xfrm rot="20552049">
              <a:off x="2569498" y="4077344"/>
              <a:ext cx="56174" cy="77240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332"/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 bwMode="gray">
            <a:xfrm rot="20552049">
              <a:off x="2738021" y="4124156"/>
              <a:ext cx="2341" cy="234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333"/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 bwMode="gray">
            <a:xfrm rot="20552049">
              <a:off x="2770789" y="4187352"/>
              <a:ext cx="4681" cy="163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334"/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 bwMode="gray">
            <a:xfrm rot="20552049">
              <a:off x="2805898" y="4302041"/>
              <a:ext cx="4681" cy="702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335"/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 bwMode="gray">
            <a:xfrm rot="20552049">
              <a:off x="2796536" y="4323107"/>
              <a:ext cx="14044" cy="23406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336"/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 bwMode="gray">
            <a:xfrm rot="20552049">
              <a:off x="2541411" y="4086706"/>
              <a:ext cx="2341" cy="468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grpSp>
          <p:nvGrpSpPr>
            <p:cNvPr id="171" name="Haiti"/>
            <p:cNvGrpSpPr>
              <a:grpSpLocks noChangeAspect="1"/>
            </p:cNvGrpSpPr>
            <p:nvPr/>
          </p:nvGrpSpPr>
          <p:grpSpPr bwMode="gray">
            <a:xfrm>
              <a:off x="2529708" y="4091387"/>
              <a:ext cx="42131" cy="65537"/>
              <a:chOff x="1694" y="2257"/>
              <a:chExt cx="18" cy="28"/>
            </a:xfrm>
            <a:grpFill/>
          </p:grpSpPr>
          <p:sp>
            <p:nvSpPr>
              <p:cNvPr id="184" name="Haiti"/>
              <p:cNvSpPr>
                <a:spLocks noChangeAspect="1"/>
              </p:cNvSpPr>
              <p:nvPr>
                <p:custDataLst>
                  <p:tags r:id="rId172"/>
                </p:custDataLst>
              </p:nvPr>
            </p:nvSpPr>
            <p:spPr bwMode="gray">
              <a:xfrm rot="20552049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Haiti"/>
              <p:cNvSpPr>
                <a:spLocks noChangeAspect="1"/>
              </p:cNvSpPr>
              <p:nvPr>
                <p:custDataLst>
                  <p:tags r:id="rId173"/>
                </p:custDataLst>
              </p:nvPr>
            </p:nvSpPr>
            <p:spPr bwMode="gray">
              <a:xfrm rot="20552049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23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2" name="Puerto Rico"/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 bwMode="gray">
            <a:xfrm rot="20552049">
              <a:off x="2644397" y="4105431"/>
              <a:ext cx="23406" cy="18725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341"/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 bwMode="gray">
            <a:xfrm rot="20552049">
              <a:off x="2787174" y="4241186"/>
              <a:ext cx="0" cy="70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342"/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 bwMode="gray">
            <a:xfrm rot="20552049">
              <a:off x="2747383" y="4142880"/>
              <a:ext cx="7022" cy="1638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343"/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 bwMode="gray">
            <a:xfrm rot="20552049">
              <a:off x="2679506" y="4100750"/>
              <a:ext cx="0" cy="23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344"/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 bwMode="gray">
            <a:xfrm rot="20552049">
              <a:off x="2684187" y="4119474"/>
              <a:ext cx="2341" cy="468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345"/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 bwMode="gray">
            <a:xfrm rot="20552049">
              <a:off x="2759086" y="4168627"/>
              <a:ext cx="4681" cy="1170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346"/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 bwMode="gray">
            <a:xfrm rot="20552049">
              <a:off x="2787174" y="4278635"/>
              <a:ext cx="2341" cy="702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79" name="Kuba"/>
            <p:cNvSpPr>
              <a:spLocks noChangeAspect="1"/>
            </p:cNvSpPr>
            <p:nvPr>
              <p:custDataLst>
                <p:tags r:id="rId167"/>
              </p:custDataLst>
            </p:nvPr>
          </p:nvSpPr>
          <p:spPr bwMode="gray">
            <a:xfrm rot="20552049">
              <a:off x="2337778" y="4021169"/>
              <a:ext cx="173204" cy="114689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348"/>
            <p:cNvSpPr>
              <a:spLocks noChangeAspect="1"/>
            </p:cNvSpPr>
            <p:nvPr>
              <p:custDataLst>
                <p:tags r:id="rId168"/>
              </p:custDataLst>
            </p:nvPr>
          </p:nvSpPr>
          <p:spPr bwMode="gray">
            <a:xfrm rot="20552049">
              <a:off x="2365866" y="4082025"/>
              <a:ext cx="7022" cy="14044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349"/>
            <p:cNvSpPr>
              <a:spLocks noChangeAspect="1"/>
            </p:cNvSpPr>
            <p:nvPr>
              <p:custDataLst>
                <p:tags r:id="rId169"/>
              </p:custDataLst>
            </p:nvPr>
          </p:nvSpPr>
          <p:spPr bwMode="gray">
            <a:xfrm rot="20552049">
              <a:off x="2429062" y="4035213"/>
              <a:ext cx="16384" cy="21065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350"/>
            <p:cNvSpPr>
              <a:spLocks noChangeAspect="1"/>
            </p:cNvSpPr>
            <p:nvPr>
              <p:custDataLst>
                <p:tags r:id="rId170"/>
              </p:custDataLst>
            </p:nvPr>
          </p:nvSpPr>
          <p:spPr bwMode="gray">
            <a:xfrm rot="20552049">
              <a:off x="2721637" y="4119474"/>
              <a:ext cx="0" cy="7022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351"/>
            <p:cNvSpPr>
              <a:spLocks noChangeAspect="1"/>
            </p:cNvSpPr>
            <p:nvPr>
              <p:custDataLst>
                <p:tags r:id="rId171"/>
              </p:custDataLst>
            </p:nvPr>
          </p:nvSpPr>
          <p:spPr bwMode="gray">
            <a:xfrm rot="20552049">
              <a:off x="2782492" y="4217780"/>
              <a:ext cx="2341" cy="93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923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61" name="5-Point Star 360"/>
          <p:cNvSpPr/>
          <p:nvPr/>
        </p:nvSpPr>
        <p:spPr>
          <a:xfrm>
            <a:off x="1454491" y="2945893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1316442" y="3130027"/>
            <a:ext cx="682141" cy="111929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Канада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5314168" y="3677539"/>
            <a:ext cx="567759" cy="33652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Китай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4854503" y="4062895"/>
            <a:ext cx="567759" cy="33652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Индия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3303586" y="3035213"/>
            <a:ext cx="1170258" cy="18453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Великобритания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651051" y="3697854"/>
            <a:ext cx="567759" cy="19297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США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373" name="5-Point Star 372"/>
          <p:cNvSpPr/>
          <p:nvPr/>
        </p:nvSpPr>
        <p:spPr>
          <a:xfrm>
            <a:off x="1610495" y="3593079"/>
            <a:ext cx="155826" cy="168812"/>
          </a:xfrm>
          <a:prstGeom prst="star5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374" name="5-Point Star 373"/>
          <p:cNvSpPr/>
          <p:nvPr/>
        </p:nvSpPr>
        <p:spPr>
          <a:xfrm>
            <a:off x="3557577" y="3188502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376" name="5-Point Star 375"/>
          <p:cNvSpPr/>
          <p:nvPr/>
        </p:nvSpPr>
        <p:spPr>
          <a:xfrm>
            <a:off x="5252779" y="3728901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377" name="5-Point Star 376"/>
          <p:cNvSpPr/>
          <p:nvPr/>
        </p:nvSpPr>
        <p:spPr>
          <a:xfrm>
            <a:off x="5072558" y="4015774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04" name="5-Point Star 403"/>
          <p:cNvSpPr/>
          <p:nvPr/>
        </p:nvSpPr>
        <p:spPr>
          <a:xfrm>
            <a:off x="3670019" y="3447534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3105860" y="3502581"/>
            <a:ext cx="682141" cy="15442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Франция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406" name="5-Point Star 405"/>
          <p:cNvSpPr/>
          <p:nvPr/>
        </p:nvSpPr>
        <p:spPr>
          <a:xfrm>
            <a:off x="3831044" y="3317568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3777255" y="3226795"/>
            <a:ext cx="742566" cy="15442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Германия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411" name="5-Point Star 410"/>
          <p:cNvSpPr/>
          <p:nvPr/>
        </p:nvSpPr>
        <p:spPr>
          <a:xfrm>
            <a:off x="6201795" y="3764364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3702924" y="3793380"/>
            <a:ext cx="682141" cy="15442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Израиль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420" name="5-Point Star 419"/>
          <p:cNvSpPr/>
          <p:nvPr/>
        </p:nvSpPr>
        <p:spPr>
          <a:xfrm>
            <a:off x="3461214" y="3291928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746682" y="3312739"/>
            <a:ext cx="823766" cy="16733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Ирландия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422" name="5-Point Star 421"/>
          <p:cNvSpPr/>
          <p:nvPr/>
        </p:nvSpPr>
        <p:spPr>
          <a:xfrm>
            <a:off x="5697087" y="4032955"/>
            <a:ext cx="155826" cy="168812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769" name="Rectangle 768"/>
          <p:cNvSpPr/>
          <p:nvPr/>
        </p:nvSpPr>
        <p:spPr>
          <a:xfrm>
            <a:off x="5766173" y="3892730"/>
            <a:ext cx="893018" cy="336520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Гонконг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771" name="5-Point Star 770"/>
          <p:cNvSpPr/>
          <p:nvPr/>
        </p:nvSpPr>
        <p:spPr>
          <a:xfrm>
            <a:off x="3607786" y="3667920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772" name="5-Point Star 771"/>
          <p:cNvSpPr/>
          <p:nvPr/>
        </p:nvSpPr>
        <p:spPr>
          <a:xfrm>
            <a:off x="3820340" y="3009683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773" name="5-Point Star 772"/>
          <p:cNvSpPr/>
          <p:nvPr/>
        </p:nvSpPr>
        <p:spPr>
          <a:xfrm>
            <a:off x="4189979" y="2883347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774" name="5-Point Star 773"/>
          <p:cNvSpPr/>
          <p:nvPr/>
        </p:nvSpPr>
        <p:spPr>
          <a:xfrm>
            <a:off x="3915660" y="3621659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0" name="5-Point Star 1119"/>
          <p:cNvSpPr/>
          <p:nvPr/>
        </p:nvSpPr>
        <p:spPr>
          <a:xfrm>
            <a:off x="3757683" y="3350692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1" name="5-Point Star 1120"/>
          <p:cNvSpPr/>
          <p:nvPr/>
        </p:nvSpPr>
        <p:spPr>
          <a:xfrm>
            <a:off x="3755407" y="3428693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2" name="5-Point Star 1121"/>
          <p:cNvSpPr/>
          <p:nvPr/>
        </p:nvSpPr>
        <p:spPr>
          <a:xfrm>
            <a:off x="3919806" y="3486112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3" name="5-Point Star 1122"/>
          <p:cNvSpPr/>
          <p:nvPr/>
        </p:nvSpPr>
        <p:spPr>
          <a:xfrm>
            <a:off x="3947085" y="3424182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4" name="5-Point Star 1123"/>
          <p:cNvSpPr/>
          <p:nvPr/>
        </p:nvSpPr>
        <p:spPr>
          <a:xfrm>
            <a:off x="4063788" y="5144475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5" name="5-Point Star 1124"/>
          <p:cNvSpPr/>
          <p:nvPr/>
        </p:nvSpPr>
        <p:spPr>
          <a:xfrm>
            <a:off x="3924930" y="3722350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6" name="5-Point Star 1125"/>
          <p:cNvSpPr/>
          <p:nvPr/>
        </p:nvSpPr>
        <p:spPr>
          <a:xfrm>
            <a:off x="4145288" y="3552967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7" name="5-Point Star 1126"/>
          <p:cNvSpPr/>
          <p:nvPr/>
        </p:nvSpPr>
        <p:spPr>
          <a:xfrm>
            <a:off x="4046015" y="3369859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8" name="5-Point Star 1127"/>
          <p:cNvSpPr/>
          <p:nvPr/>
        </p:nvSpPr>
        <p:spPr>
          <a:xfrm>
            <a:off x="4034317" y="3467530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1129" name="5-Point Star 1128"/>
          <p:cNvSpPr/>
          <p:nvPr/>
        </p:nvSpPr>
        <p:spPr>
          <a:xfrm>
            <a:off x="4090759" y="3701881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4416879" y="3094089"/>
            <a:ext cx="779766" cy="110134"/>
          </a:xfrm>
          <a:prstGeom prst="rect">
            <a:avLst/>
          </a:prstGeom>
          <a:solidFill>
            <a:srgbClr val="007C9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23" b="1" dirty="0">
                <a:solidFill>
                  <a:srgbClr val="000000"/>
                </a:solidFill>
              </a:rPr>
              <a:t>Россия</a:t>
            </a:r>
            <a:endParaRPr lang="en-US" sz="923" b="1" dirty="0">
              <a:solidFill>
                <a:srgbClr val="000000"/>
              </a:solidFill>
            </a:endParaRPr>
          </a:p>
        </p:txBody>
      </p:sp>
      <p:sp>
        <p:nvSpPr>
          <p:cNvPr id="425" name="5-Point Star 424"/>
          <p:cNvSpPr/>
          <p:nvPr/>
        </p:nvSpPr>
        <p:spPr>
          <a:xfrm>
            <a:off x="4396894" y="3164895"/>
            <a:ext cx="77913" cy="84406"/>
          </a:xfrm>
          <a:prstGeom prst="star5">
            <a:avLst/>
          </a:prstGeom>
          <a:solidFill>
            <a:srgbClr val="80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418" name="5-Point Star 417"/>
          <p:cNvSpPr/>
          <p:nvPr/>
        </p:nvSpPr>
        <p:spPr>
          <a:xfrm>
            <a:off x="4282076" y="3811276"/>
            <a:ext cx="155826" cy="168812"/>
          </a:xfrm>
          <a:prstGeom prst="star5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413" y="4382163"/>
            <a:ext cx="5224549" cy="1891601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pPr marL="228600" indent="-228600">
              <a:buClr>
                <a:srgbClr val="00338D"/>
              </a:buClr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Изложена не только история понятия и концепции устойчивого развития, но и детально рассматриваются способы перехода к устойчивому развитию</a:t>
            </a:r>
          </a:p>
          <a:p>
            <a:pPr marL="228600" indent="-228600">
              <a:buClr>
                <a:srgbClr val="00338D"/>
              </a:buClr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Основные теоретические концепции устойчивого развития и перехода к нему, изложенные в монографии, проиллюстрированы результатами научных исследований, проведенными в Финансовом университете в последние годы</a:t>
            </a:r>
          </a:p>
          <a:p>
            <a:pPr marL="228600" indent="-228600">
              <a:buClr>
                <a:srgbClr val="00338D"/>
              </a:buClr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 В книге представлены теоретические и прикладные аспекты управления устойчивым развитием, рассмотрены его особенности, детерминированные серьезной трансформацией современной социально – экономической системы</a:t>
            </a:r>
          </a:p>
          <a:p>
            <a:pPr marL="228600" indent="-228600">
              <a:buClr>
                <a:srgbClr val="00338D"/>
              </a:buClr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</a:rPr>
              <a:t>Особое внимание уделено специфике перехода к устойчивому развитию в России, кроме того, проанализированы процессы перехода на трех уровнях: национальном, региональном, уровне компании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450093" y="1023329"/>
            <a:ext cx="8307692" cy="158065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/>
            <a:r>
              <a:rPr lang="ru-RU" sz="1100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>
                <a:solidFill>
                  <a:schemeClr val="bg1"/>
                </a:solidFill>
              </a:rPr>
              <a:t>«В ХХ </a:t>
            </a:r>
            <a:r>
              <a:rPr lang="ru-RU" sz="1600" dirty="0">
                <a:solidFill>
                  <a:schemeClr val="bg1"/>
                </a:solidFill>
              </a:rPr>
              <a:t>веке человечество превратилось в единую, тесно </a:t>
            </a:r>
            <a:r>
              <a:rPr lang="ru-RU" sz="1600" dirty="0" smtClean="0">
                <a:solidFill>
                  <a:schemeClr val="bg1"/>
                </a:solidFill>
              </a:rPr>
              <a:t>взаимосв</a:t>
            </a:r>
            <a:r>
              <a:rPr lang="ru-RU" sz="1600" dirty="0">
                <a:solidFill>
                  <a:schemeClr val="bg1"/>
                </a:solidFill>
              </a:rPr>
              <a:t>я</a:t>
            </a:r>
            <a:r>
              <a:rPr lang="ru-RU" sz="1600" dirty="0" smtClean="0">
                <a:solidFill>
                  <a:schemeClr val="bg1"/>
                </a:solidFill>
              </a:rPr>
              <a:t>занную </a:t>
            </a:r>
            <a:r>
              <a:rPr lang="ru-RU" sz="1600" dirty="0">
                <a:solidFill>
                  <a:schemeClr val="bg1"/>
                </a:solidFill>
              </a:rPr>
              <a:t>планетарную общность, сила ее </a:t>
            </a:r>
            <a:r>
              <a:rPr lang="ru-RU" sz="1600" dirty="0" smtClean="0">
                <a:solidFill>
                  <a:schemeClr val="bg1"/>
                </a:solidFill>
              </a:rPr>
              <a:t>воздействия </a:t>
            </a:r>
            <a:r>
              <a:rPr lang="ru-RU" sz="1600" dirty="0">
                <a:solidFill>
                  <a:schemeClr val="bg1"/>
                </a:solidFill>
              </a:rPr>
              <a:t>на нашу </a:t>
            </a:r>
            <a:r>
              <a:rPr lang="ru-RU" sz="1600" dirty="0" smtClean="0">
                <a:solidFill>
                  <a:schemeClr val="bg1"/>
                </a:solidFill>
              </a:rPr>
              <a:t>планету </a:t>
            </a:r>
            <a:r>
              <a:rPr lang="ru-RU" sz="1600" dirty="0">
                <a:solidFill>
                  <a:schemeClr val="bg1"/>
                </a:solidFill>
              </a:rPr>
              <a:t>в некоторых случаях вполне сопоставима с силами </a:t>
            </a:r>
            <a:r>
              <a:rPr lang="ru-RU" sz="1600" dirty="0" smtClean="0">
                <a:solidFill>
                  <a:schemeClr val="bg1"/>
                </a:solidFill>
              </a:rPr>
              <a:t>самой природы</a:t>
            </a:r>
            <a:r>
              <a:rPr lang="ru-RU" sz="1600" dirty="0">
                <a:solidFill>
                  <a:schemeClr val="bg1"/>
                </a:solidFill>
              </a:rPr>
              <a:t>, а значит, в ответ на вызовы, возникшие благодаря </a:t>
            </a:r>
            <a:r>
              <a:rPr lang="ru-RU" sz="1600" dirty="0" smtClean="0">
                <a:solidFill>
                  <a:schemeClr val="bg1"/>
                </a:solidFill>
              </a:rPr>
              <a:t>человеческой </a:t>
            </a:r>
            <a:r>
              <a:rPr lang="ru-RU" sz="1600" dirty="0">
                <a:solidFill>
                  <a:schemeClr val="bg1"/>
                </a:solidFill>
              </a:rPr>
              <a:t>деятельности, людям придется самим </a:t>
            </a:r>
            <a:r>
              <a:rPr lang="ru-RU" sz="1600" dirty="0" smtClean="0">
                <a:solidFill>
                  <a:schemeClr val="bg1"/>
                </a:solidFill>
              </a:rPr>
              <a:t>искать ответы» 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397" name="NumberTag"/>
          <p:cNvGrpSpPr/>
          <p:nvPr/>
        </p:nvGrpSpPr>
        <p:grpSpPr>
          <a:xfrm>
            <a:off x="286071" y="1003548"/>
            <a:ext cx="459231" cy="393642"/>
            <a:chOff x="352003" y="1063988"/>
            <a:chExt cx="497500" cy="393642"/>
          </a:xfrm>
          <a:solidFill>
            <a:srgbClr val="3C8C93"/>
          </a:solidFill>
        </p:grpSpPr>
        <p:sp>
          <p:nvSpPr>
            <p:cNvPr id="398" name="Rectangle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2003" y="1073697"/>
              <a:ext cx="369047" cy="295387"/>
            </a:xfrm>
            <a:prstGeom prst="parallelogram">
              <a:avLst>
                <a:gd name="adj" fmla="val 29841"/>
              </a:avLst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marL="271463" fontAlgn="base">
                <a:spcBef>
                  <a:spcPct val="50000"/>
                </a:spcBef>
                <a:spcAft>
                  <a:spcPct val="0"/>
                </a:spcAft>
                <a:buClr>
                  <a:srgbClr val="0070C0"/>
                </a:buClr>
                <a:tabLst>
                  <a:tab pos="450850" algn="l"/>
                </a:tabLst>
                <a:defRPr/>
              </a:pPr>
              <a:endParaRPr lang="en-GB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435920" y="1063988"/>
              <a:ext cx="413583" cy="393642"/>
            </a:xfrm>
            <a:prstGeom prst="rect">
              <a:avLst/>
            </a:prstGeom>
            <a:grp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8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7"/>
          <p:cNvSpPr/>
          <p:nvPr/>
        </p:nvSpPr>
        <p:spPr>
          <a:xfrm>
            <a:off x="1371988" y="2605057"/>
            <a:ext cx="7147926" cy="608481"/>
          </a:xfrm>
          <a:prstGeom prst="parallelogram">
            <a:avLst>
              <a:gd name="adj" fmla="val 32940"/>
            </a:avLst>
          </a:prstGeom>
          <a:solidFill>
            <a:srgbClr val="BBE0E3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marL="358775" indent="-1588"/>
            <a:r>
              <a:rPr lang="ru-RU" sz="1400" b="1" dirty="0" smtClean="0">
                <a:solidFill>
                  <a:srgbClr val="0C1C1D"/>
                </a:solidFill>
              </a:rPr>
              <a:t>На пути к «новой экономике» - </a:t>
            </a:r>
            <a:r>
              <a:rPr lang="ru-RU" sz="1400" b="1" dirty="0">
                <a:solidFill>
                  <a:srgbClr val="0C1C1D"/>
                </a:solidFill>
              </a:rPr>
              <a:t>т</a:t>
            </a:r>
            <a:r>
              <a:rPr lang="ru-RU" sz="1400" b="1" dirty="0" smtClean="0">
                <a:solidFill>
                  <a:srgbClr val="0C1C1D"/>
                </a:solidFill>
              </a:rPr>
              <a:t>рансформация бизнеса </a:t>
            </a:r>
            <a:endParaRPr lang="ru-RU" sz="1400" b="1" dirty="0">
              <a:solidFill>
                <a:srgbClr val="0C1C1D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363212" y="3317462"/>
            <a:ext cx="7136489" cy="576092"/>
          </a:xfrm>
          <a:prstGeom prst="parallelogram">
            <a:avLst>
              <a:gd name="adj" fmla="val 32940"/>
            </a:avLst>
          </a:prstGeom>
          <a:solidFill>
            <a:srgbClr val="BBE0E3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marL="347663"/>
            <a:endParaRPr lang="ru-RU" sz="1200" b="1" dirty="0" smtClean="0">
              <a:solidFill>
                <a:srgbClr val="409DAD"/>
              </a:solidFill>
            </a:endParaRPr>
          </a:p>
          <a:p>
            <a:pPr marL="347663"/>
            <a:r>
              <a:rPr lang="ru-RU" sz="1400" b="1" dirty="0" smtClean="0">
                <a:solidFill>
                  <a:srgbClr val="0C1C1D"/>
                </a:solidFill>
              </a:rPr>
              <a:t>Экономика – наука – инновации: управление взаимосвязями в интересах устойчивого развития</a:t>
            </a:r>
            <a:endParaRPr lang="ru-RU" sz="1400" b="1" dirty="0">
              <a:solidFill>
                <a:srgbClr val="0C1C1D"/>
              </a:solidFill>
            </a:endParaRPr>
          </a:p>
          <a:p>
            <a:pPr marL="347663"/>
            <a:endParaRPr lang="ru-RU" sz="1400" b="1" dirty="0">
              <a:solidFill>
                <a:srgbClr val="409DAD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394719" y="1817487"/>
            <a:ext cx="7185835" cy="601566"/>
          </a:xfrm>
          <a:prstGeom prst="parallelogram">
            <a:avLst>
              <a:gd name="adj" fmla="val 32940"/>
            </a:avLst>
          </a:prstGeom>
          <a:solidFill>
            <a:srgbClr val="BBE0E3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marL="358775" indent="-1588"/>
            <a:r>
              <a:rPr lang="ru-RU" sz="1400" b="1" dirty="0" smtClean="0">
                <a:solidFill>
                  <a:srgbClr val="0C1C1D"/>
                </a:solidFill>
              </a:rPr>
              <a:t>Трансформация государственного и муниципального управления в целях обеспечения устойчивого развития</a:t>
            </a:r>
            <a:endParaRPr lang="ru-RU" sz="1400" b="1" dirty="0">
              <a:solidFill>
                <a:srgbClr val="0C1C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монографии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1372033" y="1062025"/>
            <a:ext cx="7157987" cy="610994"/>
          </a:xfrm>
          <a:prstGeom prst="parallelogram">
            <a:avLst>
              <a:gd name="adj" fmla="val 32940"/>
            </a:avLst>
          </a:prstGeom>
          <a:solidFill>
            <a:schemeClr val="accent1"/>
          </a:solidFill>
          <a:ln w="12700" cap="rnd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marL="361950" indent="-4763"/>
            <a:r>
              <a:rPr lang="ru-RU" sz="1400" b="1" dirty="0" smtClean="0">
                <a:solidFill>
                  <a:srgbClr val="0C1C1D"/>
                </a:solidFill>
              </a:rPr>
              <a:t>Управление переходом к устойчивому развитию социально – экономических систем – новое направление исследований</a:t>
            </a:r>
            <a:endParaRPr lang="ru-RU" sz="1400" b="1" dirty="0">
              <a:solidFill>
                <a:srgbClr val="0C1C1D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361924" y="1051078"/>
            <a:ext cx="679621" cy="632891"/>
          </a:xfrm>
          <a:prstGeom prst="homePlate">
            <a:avLst>
              <a:gd name="adj" fmla="val 31395"/>
            </a:avLst>
          </a:prstGeom>
          <a:solidFill>
            <a:schemeClr val="accent1">
              <a:lumMod val="25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61927" y="1839382"/>
            <a:ext cx="669511" cy="591232"/>
          </a:xfrm>
          <a:prstGeom prst="homePlate">
            <a:avLst/>
          </a:prstGeom>
          <a:solidFill>
            <a:srgbClr val="1E464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360323" y="3333899"/>
            <a:ext cx="671115" cy="520047"/>
          </a:xfrm>
          <a:prstGeom prst="homePlate">
            <a:avLst>
              <a:gd name="adj" fmla="val 31395"/>
            </a:avLst>
          </a:prstGeom>
          <a:solidFill>
            <a:srgbClr val="1E464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388798" y="4013806"/>
            <a:ext cx="7131116" cy="510601"/>
          </a:xfrm>
          <a:prstGeom prst="parallelogram">
            <a:avLst>
              <a:gd name="adj" fmla="val 32940"/>
            </a:avLst>
          </a:prstGeom>
          <a:solidFill>
            <a:srgbClr val="BBE0E3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marL="347663"/>
            <a:r>
              <a:rPr lang="ru-RU" sz="1400" b="1" dirty="0" smtClean="0">
                <a:solidFill>
                  <a:srgbClr val="0C1C1D"/>
                </a:solidFill>
              </a:rPr>
              <a:t>Управление бизнесом в целях устойчивого развития</a:t>
            </a:r>
            <a:endParaRPr lang="ru-RU" sz="1400" b="1" dirty="0">
              <a:solidFill>
                <a:srgbClr val="0C1C1D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356808" y="4014097"/>
            <a:ext cx="674630" cy="510601"/>
          </a:xfrm>
          <a:prstGeom prst="homePlate">
            <a:avLst>
              <a:gd name="adj" fmla="val 31395"/>
            </a:avLst>
          </a:prstGeom>
          <a:solidFill>
            <a:srgbClr val="1E464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1408496" y="4628454"/>
            <a:ext cx="7111419" cy="510601"/>
          </a:xfrm>
          <a:prstGeom prst="parallelogram">
            <a:avLst>
              <a:gd name="adj" fmla="val 32940"/>
            </a:avLst>
          </a:prstGeom>
          <a:solidFill>
            <a:srgbClr val="BBE0E3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indent="357188"/>
            <a:r>
              <a:rPr lang="ru-RU" sz="1400" b="1" dirty="0" smtClean="0">
                <a:solidFill>
                  <a:srgbClr val="0C1C1D"/>
                </a:solidFill>
              </a:rPr>
              <a:t>Социальные аспекты устойчивого развития</a:t>
            </a:r>
            <a:endParaRPr lang="ru-RU" sz="1400" b="1" dirty="0">
              <a:solidFill>
                <a:srgbClr val="0C1C1D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366913" y="4666847"/>
            <a:ext cx="674632" cy="510601"/>
          </a:xfrm>
          <a:prstGeom prst="homePlate">
            <a:avLst>
              <a:gd name="adj" fmla="val 31395"/>
            </a:avLst>
          </a:prstGeom>
          <a:solidFill>
            <a:srgbClr val="1E464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392629" y="5319164"/>
            <a:ext cx="7076752" cy="510601"/>
          </a:xfrm>
          <a:prstGeom prst="parallelogram">
            <a:avLst>
              <a:gd name="adj" fmla="val 32940"/>
            </a:avLst>
          </a:prstGeom>
          <a:solidFill>
            <a:srgbClr val="BBE0E3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46" rIns="0" bIns="49846" rtlCol="0" anchor="ctr"/>
          <a:lstStyle/>
          <a:p>
            <a:pPr indent="357188"/>
            <a:r>
              <a:rPr lang="ru-RU" sz="1400" b="1" dirty="0" smtClean="0">
                <a:solidFill>
                  <a:srgbClr val="0C1C1D"/>
                </a:solidFill>
              </a:rPr>
              <a:t>Инструменты управления устойчивым развитием</a:t>
            </a:r>
            <a:endParaRPr lang="ru-RU" sz="1400" b="1" dirty="0">
              <a:solidFill>
                <a:srgbClr val="0C1C1D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361798" y="5330257"/>
            <a:ext cx="669641" cy="510601"/>
          </a:xfrm>
          <a:prstGeom prst="homePlate">
            <a:avLst>
              <a:gd name="adj" fmla="val 31395"/>
            </a:avLst>
          </a:prstGeom>
          <a:solidFill>
            <a:srgbClr val="1E464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  <p:sp>
        <p:nvSpPr>
          <p:cNvPr id="18" name="Pentagon 6"/>
          <p:cNvSpPr/>
          <p:nvPr/>
        </p:nvSpPr>
        <p:spPr>
          <a:xfrm>
            <a:off x="1360597" y="2632502"/>
            <a:ext cx="670842" cy="564523"/>
          </a:xfrm>
          <a:prstGeom prst="homePlate">
            <a:avLst/>
          </a:prstGeom>
          <a:solidFill>
            <a:srgbClr val="1E464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ru-RU" sz="2585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3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00" y="116632"/>
            <a:ext cx="8063142" cy="576064"/>
          </a:xfrm>
        </p:spPr>
        <p:txBody>
          <a:bodyPr/>
          <a:lstStyle/>
          <a:p>
            <a:r>
              <a:rPr lang="ru-RU" sz="2000" dirty="0" smtClean="0"/>
              <a:t>Методологический подход к изучению устойчивого развития и переходов к нему, предлагаемый авторами монографии </a:t>
            </a:r>
            <a:endParaRPr lang="en-US" sz="2000" dirty="0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3372976" y="2543627"/>
            <a:ext cx="3852950" cy="2811950"/>
          </a:xfrm>
          <a:prstGeom prst="triangle">
            <a:avLst>
              <a:gd name="adj" fmla="val 50000"/>
            </a:avLst>
          </a:prstGeom>
          <a:solidFill>
            <a:srgbClr val="E5F2F4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2019143" y="2645358"/>
            <a:ext cx="3865215" cy="2811950"/>
          </a:xfrm>
          <a:prstGeom prst="triangle">
            <a:avLst>
              <a:gd name="adj" fmla="val 50000"/>
            </a:avLst>
          </a:prstGeom>
          <a:solidFill>
            <a:srgbClr val="E5F2F4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552468" y="3907332"/>
            <a:ext cx="3852950" cy="300264"/>
          </a:xfrm>
          <a:prstGeom prst="triangl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algn="ctr"/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6200000">
            <a:off x="4851947" y="3896176"/>
            <a:ext cx="3852950" cy="298575"/>
          </a:xfrm>
          <a:prstGeom prst="triangle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algn="ctr"/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4026745" y="2518476"/>
            <a:ext cx="1213681" cy="3036064"/>
          </a:xfrm>
          <a:prstGeom prst="can">
            <a:avLst/>
          </a:prstGeom>
          <a:solidFill>
            <a:schemeClr val="bg1"/>
          </a:solidFill>
          <a:ln w="19050"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b="1" dirty="0" smtClean="0">
                <a:solidFill>
                  <a:srgbClr val="00338D"/>
                </a:solidFill>
              </a:rPr>
              <a:t>Устойчивое развитие и управление переходом к устойчивому развитию</a:t>
            </a:r>
            <a:endParaRPr lang="en-US" sz="1100" b="1" dirty="0">
              <a:solidFill>
                <a:srgbClr val="00338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36772" y="2112160"/>
            <a:ext cx="1943623" cy="1101414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338D"/>
                </a:solidFill>
              </a:rPr>
              <a:t>Предложены и обоснованы основные инструменты  механизма управления устойчивым социальным развитием</a:t>
            </a:r>
            <a:endParaRPr lang="ru-RU" sz="1100" b="1" dirty="0">
              <a:solidFill>
                <a:srgbClr val="00338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36773" y="3544172"/>
            <a:ext cx="1943622" cy="1179731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338D"/>
                </a:solidFill>
              </a:rPr>
              <a:t>Предложены механизмы трансформации бизнес – моделей современных компаний, позволяющие создавать новую ценность</a:t>
            </a:r>
            <a:endParaRPr lang="ru-RU" sz="1100" b="1" dirty="0">
              <a:solidFill>
                <a:srgbClr val="00338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36773" y="4965322"/>
            <a:ext cx="1943622" cy="1163793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338D"/>
                </a:solidFill>
              </a:rPr>
              <a:t>Проанализированы необходимые социальные изменения, сопровождающие переход к устойчивому развитию</a:t>
            </a:r>
            <a:endParaRPr lang="ru-RU" sz="1100" b="1" dirty="0">
              <a:solidFill>
                <a:srgbClr val="00338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9076" y="3556169"/>
            <a:ext cx="1338067" cy="1102854"/>
          </a:xfrm>
          <a:prstGeom prst="rect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Анализ и интерпретация теоретических концепций устойчивого развития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40426" y="3544172"/>
            <a:ext cx="1388706" cy="1090853"/>
          </a:xfrm>
          <a:prstGeom prst="rect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Формирование практических рекомендаций по переходу к устойчивому развитию в России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93" y="1023330"/>
            <a:ext cx="8307692" cy="88375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61196">
              <a:spcBef>
                <a:spcPts val="300"/>
              </a:spcBef>
              <a:spcAft>
                <a:spcPts val="300"/>
              </a:spcAft>
            </a:pPr>
            <a:r>
              <a:rPr lang="ru-RU" sz="1100" b="1" dirty="0" smtClean="0">
                <a:solidFill>
                  <a:srgbClr val="FFFFFF"/>
                </a:solidFill>
              </a:rPr>
              <a:t>Представленные материалы, по мнению авторов, будут способствовать формированию более глубокого понимания ключевых положений перехода к устойчивому развитию и позволят реализовать современные технологии управления переходом к устойчивому развитию на практике</a:t>
            </a:r>
            <a:endParaRPr lang="ru-RU" sz="1100" b="1" dirty="0">
              <a:solidFill>
                <a:srgbClr val="FFFFFF"/>
              </a:solidFill>
            </a:endParaRPr>
          </a:p>
        </p:txBody>
      </p:sp>
      <p:grpSp>
        <p:nvGrpSpPr>
          <p:cNvPr id="28" name="NumberTag"/>
          <p:cNvGrpSpPr/>
          <p:nvPr/>
        </p:nvGrpSpPr>
        <p:grpSpPr>
          <a:xfrm>
            <a:off x="159596" y="1049428"/>
            <a:ext cx="459231" cy="393642"/>
            <a:chOff x="352003" y="1063988"/>
            <a:chExt cx="497500" cy="393642"/>
          </a:xfrm>
          <a:solidFill>
            <a:schemeClr val="accent1">
              <a:lumMod val="50000"/>
            </a:schemeClr>
          </a:solidFill>
        </p:grpSpPr>
        <p:sp>
          <p:nvSpPr>
            <p:cNvPr id="29" name="Rectangle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2003" y="1073697"/>
              <a:ext cx="369047" cy="295387"/>
            </a:xfrm>
            <a:prstGeom prst="parallelogram">
              <a:avLst>
                <a:gd name="adj" fmla="val 29841"/>
              </a:avLst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marL="271463" fontAlgn="base">
                <a:spcBef>
                  <a:spcPct val="50000"/>
                </a:spcBef>
                <a:spcAft>
                  <a:spcPct val="0"/>
                </a:spcAft>
                <a:buClr>
                  <a:srgbClr val="0070C0"/>
                </a:buClr>
                <a:tabLst>
                  <a:tab pos="450850" algn="l"/>
                </a:tabLst>
                <a:defRPr/>
              </a:pPr>
              <a:endParaRPr lang="en-GB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920" y="1063988"/>
              <a:ext cx="413583" cy="393642"/>
            </a:xfrm>
            <a:prstGeom prst="rect">
              <a:avLst/>
            </a:prstGeom>
            <a:grp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</p:grpSp>
      <p:grpSp>
        <p:nvGrpSpPr>
          <p:cNvPr id="38" name="NumberTag"/>
          <p:cNvGrpSpPr/>
          <p:nvPr/>
        </p:nvGrpSpPr>
        <p:grpSpPr>
          <a:xfrm>
            <a:off x="6927709" y="2023127"/>
            <a:ext cx="432181" cy="393642"/>
            <a:chOff x="425539" y="1066220"/>
            <a:chExt cx="468196" cy="393642"/>
          </a:xfrm>
          <a:solidFill>
            <a:srgbClr val="1E4649"/>
          </a:solidFill>
        </p:grpSpPr>
        <p:sp>
          <p:nvSpPr>
            <p:cNvPr id="41" name="Rectangle 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5539" y="1098162"/>
              <a:ext cx="329045" cy="232476"/>
            </a:xfrm>
            <a:prstGeom prst="parallelogram">
              <a:avLst>
                <a:gd name="adj" fmla="val 29841"/>
              </a:avLst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marL="271463" fontAlgn="base">
                <a:spcBef>
                  <a:spcPct val="50000"/>
                </a:spcBef>
                <a:spcAft>
                  <a:spcPct val="0"/>
                </a:spcAft>
                <a:buClr>
                  <a:srgbClr val="0070C0"/>
                </a:buClr>
                <a:tabLst>
                  <a:tab pos="450850" algn="l"/>
                </a:tabLst>
                <a:defRPr/>
              </a:pPr>
              <a:endParaRPr lang="en-GB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152" y="1066220"/>
              <a:ext cx="413583" cy="393642"/>
            </a:xfrm>
            <a:prstGeom prst="rect">
              <a:avLst/>
            </a:prstGeom>
            <a:grp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44" name="NumberTag"/>
          <p:cNvGrpSpPr/>
          <p:nvPr/>
        </p:nvGrpSpPr>
        <p:grpSpPr>
          <a:xfrm>
            <a:off x="6836236" y="3342625"/>
            <a:ext cx="483541" cy="393642"/>
            <a:chOff x="425539" y="1066220"/>
            <a:chExt cx="468196" cy="393642"/>
          </a:xfrm>
          <a:solidFill>
            <a:srgbClr val="1E4649"/>
          </a:solidFill>
        </p:grpSpPr>
        <p:sp>
          <p:nvSpPr>
            <p:cNvPr id="46" name="Rectangle 2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5539" y="1098162"/>
              <a:ext cx="329045" cy="232476"/>
            </a:xfrm>
            <a:prstGeom prst="parallelogram">
              <a:avLst>
                <a:gd name="adj" fmla="val 29841"/>
              </a:avLst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marL="271463" fontAlgn="base">
                <a:spcBef>
                  <a:spcPct val="50000"/>
                </a:spcBef>
                <a:spcAft>
                  <a:spcPct val="0"/>
                </a:spcAft>
                <a:buClr>
                  <a:srgbClr val="0070C0"/>
                </a:buClr>
                <a:tabLst>
                  <a:tab pos="450850" algn="l"/>
                </a:tabLst>
                <a:defRPr/>
              </a:pPr>
              <a:endParaRPr lang="en-GB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0152" y="1066220"/>
              <a:ext cx="413583" cy="393642"/>
            </a:xfrm>
            <a:prstGeom prst="rect">
              <a:avLst/>
            </a:prstGeom>
            <a:grp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2</a:t>
              </a:r>
              <a:endParaRPr lang="en-US" sz="1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49" name="NumberTag"/>
          <p:cNvGrpSpPr/>
          <p:nvPr/>
        </p:nvGrpSpPr>
        <p:grpSpPr>
          <a:xfrm>
            <a:off x="6887596" y="4839408"/>
            <a:ext cx="432181" cy="393642"/>
            <a:chOff x="425539" y="1066220"/>
            <a:chExt cx="468196" cy="393642"/>
          </a:xfrm>
          <a:solidFill>
            <a:srgbClr val="1E4649"/>
          </a:solidFill>
        </p:grpSpPr>
        <p:sp>
          <p:nvSpPr>
            <p:cNvPr id="50" name="Rectangle 2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5539" y="1098162"/>
              <a:ext cx="329045" cy="232476"/>
            </a:xfrm>
            <a:prstGeom prst="parallelogram">
              <a:avLst>
                <a:gd name="adj" fmla="val 29841"/>
              </a:avLst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marL="271463" fontAlgn="base">
                <a:spcBef>
                  <a:spcPct val="50000"/>
                </a:spcBef>
                <a:spcAft>
                  <a:spcPct val="0"/>
                </a:spcAft>
                <a:buClr>
                  <a:srgbClr val="0070C0"/>
                </a:buClr>
                <a:tabLst>
                  <a:tab pos="450850" algn="l"/>
                </a:tabLst>
                <a:defRPr/>
              </a:pPr>
              <a:endParaRPr lang="en-GB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0152" y="1066220"/>
              <a:ext cx="413583" cy="393642"/>
            </a:xfrm>
            <a:prstGeom prst="rect">
              <a:avLst/>
            </a:prstGeom>
            <a:grp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3</a:t>
              </a:r>
              <a:endParaRPr lang="en-US" sz="1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8886" y="2023126"/>
            <a:ext cx="1806844" cy="1117226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dirty="0" smtClean="0">
                <a:solidFill>
                  <a:srgbClr val="00338D"/>
                </a:solidFill>
              </a:rPr>
              <a:t>История формирования понятия, основные концепции устойчивого развития, реализация принципов устойчивого развития</a:t>
            </a:r>
            <a:endParaRPr lang="ru-RU" sz="1100" dirty="0">
              <a:solidFill>
                <a:srgbClr val="00338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3933" y="5283788"/>
            <a:ext cx="1806844" cy="845327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dirty="0" smtClean="0">
                <a:solidFill>
                  <a:srgbClr val="00338D"/>
                </a:solidFill>
              </a:rPr>
              <a:t>Примеры устойчивого развития в конкретных отраслях (электронный бизнес, строительство и проч.)</a:t>
            </a:r>
            <a:endParaRPr lang="en-US" sz="1100" dirty="0">
              <a:solidFill>
                <a:srgbClr val="00338D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4997" y="3251135"/>
            <a:ext cx="1806844" cy="589596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dirty="0">
                <a:solidFill>
                  <a:srgbClr val="00338D"/>
                </a:solidFill>
              </a:rPr>
              <a:t>С</a:t>
            </a:r>
            <a:r>
              <a:rPr lang="ru-RU" sz="1100" dirty="0" smtClean="0">
                <a:solidFill>
                  <a:srgbClr val="00338D"/>
                </a:solidFill>
              </a:rPr>
              <a:t>пособы перехода к устойчивому развитию</a:t>
            </a:r>
          </a:p>
          <a:p>
            <a:pPr algn="ctr"/>
            <a:endParaRPr lang="ru-RU" sz="1100" dirty="0">
              <a:solidFill>
                <a:srgbClr val="00338D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591" y="4016242"/>
            <a:ext cx="1815508" cy="1087583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dirty="0" smtClean="0">
                <a:solidFill>
                  <a:srgbClr val="00338D"/>
                </a:solidFill>
              </a:rPr>
              <a:t>Государственное управление переходом к устойчивому развитию и государственная политика в области «зеленых» инноваций</a:t>
            </a:r>
            <a:endParaRPr lang="ru-RU" sz="1100" dirty="0">
              <a:solidFill>
                <a:srgbClr val="00338D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219" y="3251135"/>
            <a:ext cx="1049049" cy="14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3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77" y="114072"/>
            <a:ext cx="7756977" cy="723546"/>
          </a:xfrm>
        </p:spPr>
        <p:txBody>
          <a:bodyPr/>
          <a:lstStyle/>
          <a:p>
            <a:r>
              <a:rPr lang="ru-RU" sz="2800" dirty="0" smtClean="0"/>
              <a:t>Для кого представляет интерес монография?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/>
          <a:stretch/>
        </p:blipFill>
        <p:spPr>
          <a:xfrm>
            <a:off x="400278" y="1075915"/>
            <a:ext cx="1153559" cy="14061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85005" y="942269"/>
            <a:ext cx="6972780" cy="1232836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Авторы выражают надежду, что монография поможет читателям более точно оценить состояние и тенденции управления устойчивым развитием в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4089" y="3644645"/>
            <a:ext cx="2824615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Для преподавателей, студентов и слушателей 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4089" y="4390741"/>
            <a:ext cx="2824615" cy="1837356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8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l"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ru-RU" altLang="ko-KR" sz="1100" b="0" dirty="0" smtClean="0">
                <a:solidFill>
                  <a:schemeClr val="tx1"/>
                </a:solidFill>
              </a:rPr>
              <a:t>Монография является серьезным инструментом поддержки целого ряда управленческих дисциплин</a:t>
            </a:r>
          </a:p>
          <a:p>
            <a:pPr marL="171450" indent="-171450" algn="l"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ru-RU" altLang="ko-KR" sz="1100" b="0" dirty="0" smtClean="0">
                <a:solidFill>
                  <a:schemeClr val="tx1"/>
                </a:solidFill>
              </a:rPr>
              <a:t>В монографии упорядочена терминология в области устойчивого развития</a:t>
            </a:r>
          </a:p>
          <a:p>
            <a:pPr marL="171450" indent="-171450" algn="l"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ru-RU" altLang="ko-KR" sz="1100" b="0" dirty="0" smtClean="0">
                <a:solidFill>
                  <a:schemeClr val="tx1"/>
                </a:solidFill>
              </a:rPr>
              <a:t>Содержит ряд новых концепций, не освещавшихся ранее в российской литературе</a:t>
            </a:r>
            <a:endParaRPr lang="ru-RU" altLang="ko-KR" sz="1100" b="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36842" y="2603763"/>
            <a:ext cx="2808178" cy="679697"/>
          </a:xfrm>
          <a:prstGeom prst="rect">
            <a:avLst/>
          </a:prstGeom>
          <a:solidFill>
            <a:srgbClr val="3C8C93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руководителей государственных структур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73235" y="3367912"/>
            <a:ext cx="2806418" cy="1495148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8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l">
              <a:buClr>
                <a:srgbClr val="00338D"/>
              </a:buClr>
              <a:buFont typeface="Arial"/>
              <a:buChar char="•"/>
            </a:pPr>
            <a:r>
              <a:rPr lang="ru-RU" altLang="ko-KR" sz="1100" b="0" dirty="0">
                <a:solidFill>
                  <a:schemeClr val="tx1"/>
                </a:solidFill>
              </a:rPr>
              <a:t>Предложен ряд решений в области государственной поддержки управления устойчивым социальным развитием государства в целом, регионов и муниципальных образований</a:t>
            </a:r>
          </a:p>
          <a:p>
            <a:pPr marL="171450" indent="-171450" algn="l">
              <a:buClr>
                <a:srgbClr val="00338D"/>
              </a:buClr>
              <a:buFont typeface="Arial"/>
              <a:buChar char="•"/>
            </a:pPr>
            <a:r>
              <a:rPr lang="ru-RU" altLang="ko-KR" sz="1100" b="0" dirty="0">
                <a:solidFill>
                  <a:schemeClr val="tx1"/>
                </a:solidFill>
              </a:rPr>
              <a:t>Предложены принципы формирования политики «зеленых инноваций</a:t>
            </a:r>
            <a:r>
              <a:rPr lang="ru-RU" altLang="ko-KR" sz="1100" b="0" dirty="0" smtClean="0">
                <a:solidFill>
                  <a:schemeClr val="tx1"/>
                </a:solidFill>
              </a:rPr>
              <a:t>»</a:t>
            </a:r>
            <a:endParaRPr lang="ru-RU" altLang="ko-KR" sz="1100" b="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73235" y="4891714"/>
            <a:ext cx="2824615" cy="396000"/>
          </a:xfrm>
          <a:prstGeom prst="rect">
            <a:avLst/>
          </a:prstGeom>
          <a:solidFill>
            <a:srgbClr val="3C8C93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Для магистров и аспирантов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6842" y="5390479"/>
            <a:ext cx="2824615" cy="951551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8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00338D"/>
              </a:buClr>
            </a:pPr>
            <a:r>
              <a:rPr lang="ru-RU" altLang="ko-KR" sz="1000" b="0" dirty="0" smtClean="0">
                <a:solidFill>
                  <a:schemeClr val="tx1"/>
                </a:solidFill>
              </a:rPr>
              <a:t>Показаны возможности продолжения исследований, на базе представленного, структурной динамики перехода к устойчивому развитию, факторов способствующих переходу к устойчивому развитию  </a:t>
            </a:r>
            <a:endParaRPr lang="ru-RU" altLang="ko-KR" sz="1000" b="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89594" y="2333763"/>
            <a:ext cx="2887458" cy="540000"/>
          </a:xfrm>
          <a:prstGeom prst="rect">
            <a:avLst/>
          </a:prstGeom>
          <a:solidFill>
            <a:srgbClr val="3C8C93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Для практиков бизнеса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89594" y="2941277"/>
            <a:ext cx="2887458" cy="1143099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8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l">
              <a:buClr>
                <a:srgbClr val="00338D"/>
              </a:buClr>
              <a:buFont typeface="Wingdings" panose="05000000000000000000" pitchFamily="2" charset="2"/>
              <a:buChar char="§"/>
            </a:pPr>
            <a:r>
              <a:rPr lang="ru-RU" altLang="ko-KR" sz="1100" b="0" dirty="0" smtClean="0">
                <a:solidFill>
                  <a:schemeClr val="tx1"/>
                </a:solidFill>
              </a:rPr>
              <a:t>Предложен механизм </a:t>
            </a:r>
            <a:r>
              <a:rPr lang="ru-RU" altLang="ko-KR" sz="1100" b="0" dirty="0">
                <a:solidFill>
                  <a:schemeClr val="tx1"/>
                </a:solidFill>
              </a:rPr>
              <a:t>трансформации современных </a:t>
            </a:r>
            <a:r>
              <a:rPr lang="ru-RU" altLang="ko-KR" sz="1100" b="0" dirty="0" smtClean="0">
                <a:solidFill>
                  <a:schemeClr val="tx1"/>
                </a:solidFill>
              </a:rPr>
              <a:t>бизнес – моделей компаний в различных отраслях, позволяющий сформировать новую ценность для потребителей и инновационный продукт</a:t>
            </a:r>
            <a:endParaRPr lang="ru-RU" altLang="ko-KR" sz="1100" b="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89594" y="4120741"/>
            <a:ext cx="2887458" cy="474934"/>
          </a:xfrm>
          <a:prstGeom prst="rect">
            <a:avLst/>
          </a:prstGeom>
          <a:solidFill>
            <a:srgbClr val="3C8C93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Для </a:t>
            </a:r>
            <a:r>
              <a:rPr lang="ru-RU" sz="1100" b="1" dirty="0">
                <a:solidFill>
                  <a:schemeClr val="bg1"/>
                </a:solidFill>
              </a:rPr>
              <a:t>науки и научных сотрудников</a:t>
            </a: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89594" y="4654165"/>
            <a:ext cx="2887458" cy="1687865"/>
          </a:xfrm>
          <a:prstGeom prst="rect">
            <a:avLst/>
          </a:prstGeom>
          <a:solidFill>
            <a:srgbClr val="FFFFFF"/>
          </a:solidFill>
          <a:ln>
            <a:solidFill>
              <a:srgbClr val="007C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338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Clr>
                <a:srgbClr val="00338D"/>
              </a:buClr>
            </a:pPr>
            <a:r>
              <a:rPr lang="ru-RU" altLang="ko-KR" sz="1000" b="0" dirty="0" smtClean="0">
                <a:solidFill>
                  <a:schemeClr val="tx1"/>
                </a:solidFill>
              </a:rPr>
              <a:t>Раскрыты концепции: многоуровневой системы перехода, концепции социотехнических переходов</a:t>
            </a:r>
          </a:p>
          <a:p>
            <a:pPr algn="l">
              <a:buClr>
                <a:srgbClr val="00338D"/>
              </a:buClr>
            </a:pPr>
            <a:r>
              <a:rPr lang="ru-RU" altLang="ko-KR" sz="1000" b="0" dirty="0" smtClean="0">
                <a:solidFill>
                  <a:schemeClr val="tx1"/>
                </a:solidFill>
              </a:rPr>
              <a:t>Даны направления дальнейших исследований по формированию методологических подходов в области концентрации усилий на тех направлениях, которые позволяют внедрить новые технологии, запускающие изменения в смежных областях бизнеса и др. уровнях управления   </a:t>
            </a:r>
            <a:endParaRPr lang="ru-RU" altLang="ko-KR" sz="10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748" y="2418080"/>
            <a:ext cx="4295335" cy="294640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8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48059" b="-148059"/>
          <a:stretch/>
        </p:blipFill>
        <p:spPr>
          <a:xfrm>
            <a:off x="3575050" y="1529972"/>
            <a:ext cx="5111750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958890"/>
            <a:ext cx="3008313" cy="5167274"/>
          </a:xfrm>
        </p:spPr>
        <p:txBody>
          <a:bodyPr/>
          <a:lstStyle/>
          <a:p>
            <a:r>
              <a:rPr lang="ru-RU" sz="1800" dirty="0" smtClean="0"/>
              <a:t>Авторы благодарны всем, кто оказывал содействие в работе над монографией и подготовке ее к публикации.</a:t>
            </a:r>
          </a:p>
          <a:p>
            <a:endParaRPr lang="ru-RU" sz="1800" dirty="0"/>
          </a:p>
          <a:p>
            <a:r>
              <a:rPr lang="ru-RU" sz="1800" dirty="0" smtClean="0"/>
              <a:t>Особая благодарность – издателю ООО «Издательский дом «Реальная экономика».</a:t>
            </a:r>
            <a:endParaRPr lang="ru-RU" sz="1800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15" y="596899"/>
            <a:ext cx="4646332" cy="22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35715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Благодарим </a:t>
            </a:r>
            <a:r>
              <a:rPr lang="ru-RU" b="1" dirty="0" smtClean="0"/>
              <a:t>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013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li"/>
  <p:tag name="COUNTRY" val="Mali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hile"/>
  <p:tag name="COUNTRY" val="Chi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Venezuela"/>
  <p:tag name="COUNTRY" val="Venezuel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cuador"/>
  <p:tag name="COUNTRY" val="Ecuado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araguay"/>
  <p:tag name="COUNTRY" val="Paraguay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hile"/>
  <p:tag name="COUNTRY" val="Chi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hile"/>
  <p:tag name="COUNTRY" val="Chi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unisia"/>
  <p:tag name="COUNTRY" val="Tunisi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azil"/>
  <p:tag name="COUNTRY" val="Brazi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olombia"/>
  <p:tag name="COUNTRY" val="Colombi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olivia"/>
  <p:tag name="COUNTRY" val="Bolivi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ruguay"/>
  <p:tag name="COUNTRY" val="Uruguay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uyana"/>
  <p:tag name="COUNTRY" val="Guyan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nch Guiana"/>
  <p:tag name="COUNTRY" val="French Guia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gypt"/>
  <p:tag name="COUNTRY" val="Egyp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eru"/>
  <p:tag name="COUNTRY" val="Peru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rgentina"/>
  <p:tag name="COUNTRY" val="Argentin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rgentina"/>
  <p:tag name="COUNTRY" val="Argentin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uriname"/>
  <p:tag name="COUNTRY" val="Surinam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Venezuela"/>
  <p:tag name="COUNTRY" val="Venezuel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Venezuela"/>
  <p:tag name="COUNTRY" val="Venezuel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Venezuela"/>
  <p:tag name="COUNTRY" val="Venezuel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icaragua"/>
  <p:tag name="COUNTRY" val="Nicaragu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anama"/>
  <p:tag name="COUNTRY" val="Panam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uatemala"/>
  <p:tag name="COUNTRY" val="Guatemal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lgeria"/>
  <p:tag name="COUNTRY" val="Algeri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elize"/>
  <p:tag name="COUNTRY" val="Beliz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l Salvador"/>
  <p:tag name="COUNTRY" val="El Salvado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osta Rica"/>
  <p:tag name="COUNTRY" val="Costa Ric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Honduras"/>
  <p:tag name="COUNTRY" val="Hondura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exico"/>
  <p:tag name="COUNTRY" val="Mexico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3"/>
  <p:tag name="COUNTRY" val="Freeform 3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4"/>
  <p:tag name="COUNTRY" val="Freeform 3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5"/>
  <p:tag name="COUNTRY" val="Freeform 3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6"/>
  <p:tag name="COUNTRY" val="Freeform 3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7"/>
  <p:tag name="COUNTRY" val="Freeform 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uritania"/>
  <p:tag name="COUNTRY" val="Mauritani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8"/>
  <p:tag name="COUNTRY" val="Freeform 31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19"/>
  <p:tag name="COUNTRY" val="Freeform 31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0"/>
  <p:tag name="COUNTRY" val="Freeform 3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1"/>
  <p:tag name="COUNTRY" val="Freeform 3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2"/>
  <p:tag name="COUNTRY" val="Freeform 3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3"/>
  <p:tag name="COUNTRY" val="Freeform 3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4"/>
  <p:tag name="COUNTRY" val="Freeform 32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5"/>
  <p:tag name="COUNTRY" val="Freeform 3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6"/>
  <p:tag name="COUNTRY" val="Freeform 3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7"/>
  <p:tag name="COUNTRY" val="Freeform 3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orocco"/>
  <p:tag name="COUNTRY" val="Morocco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8"/>
  <p:tag name="COUNTRY" val="Freeform 3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29"/>
  <p:tag name="COUNTRY" val="Freeform 32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Jamaica"/>
  <p:tag name="COUNTRY" val="Jamai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Dominican Republic"/>
  <p:tag name="COUNTRY" val="Dominican Republic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32"/>
  <p:tag name="COUNTRY" val="Freeform 3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33"/>
  <p:tag name="COUNTRY" val="Freeform 3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34"/>
  <p:tag name="COUNTRY" val="Freeform 3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35"/>
  <p:tag name="COUNTRY" val="Freeform 3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36"/>
  <p:tag name="COUNTRY" val="Freeform 3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uerto Rico"/>
  <p:tag name="COUNTRY" val="Puerto Ric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omalia"/>
  <p:tag name="COUNTRY" val="Somali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1"/>
  <p:tag name="COUNTRY" val="Freeform 34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2"/>
  <p:tag name="COUNTRY" val="Freeform 34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3"/>
  <p:tag name="COUNTRY" val="Freeform 34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4"/>
  <p:tag name="COUNTRY" val="Freeform 34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5"/>
  <p:tag name="COUNTRY" val="Freeform 3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6"/>
  <p:tag name="COUNTRY" val="Freeform 34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uba"/>
  <p:tag name="COUNTRY" val="Kub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8"/>
  <p:tag name="COUNTRY" val="Freeform 34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49"/>
  <p:tag name="COUNTRY" val="Freeform 3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50"/>
  <p:tag name="COUNTRY" val="Freeform 3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udan"/>
  <p:tag name="COUNTRY" val="Suda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351"/>
  <p:tag name="COUNTRY" val="Freeform 3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Haiti"/>
  <p:tag name="COUNTRY" val="Hait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Haiti"/>
  <p:tag name="COUNTRY" val="Haiti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iger"/>
  <p:tag name="COUNTRY" val="Nige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thiopia"/>
  <p:tag name="COUNTRY" val="Ethiopi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BRARYTYPE" val="BuildIn"/>
  <p:tag name="NAME" val="World"/>
  <p:tag name="TYPEID" val="17b165d8-8ac7-48aa-bd11-2de6e52e9083"/>
  <p:tag name="CATEGORY" val="Defaul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ibya"/>
  <p:tag name="COUNTRY" val="Li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nada"/>
  <p:tag name="COUNTRY" val="Canad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Western Sahara"/>
  <p:tag name="COUNTRY" val="Western Sahar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OUNTRY" val="US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valbard and Jan Mayen"/>
  <p:tag name="COUNTRY" val="Svalbard and Jan Maye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valbard and Jan Mayen"/>
  <p:tag name="COUNTRY" val="Svalbard and Jan Maye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valbard and Jan Mayen"/>
  <p:tag name="COUNTRY" val="Svalbard and Jan Maye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valbard and Jan Mayen"/>
  <p:tag name="COUNTRY" val="Svalbard and Jan Maye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valbard and Jan Mayen"/>
  <p:tag name="COUNTRY" val="Svalbard and Jan Maye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valbard and Jan Mayen"/>
  <p:tag name="COUNTRY" val="Svalbard and Jan Maye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celand"/>
  <p:tag name="COUNTRY" val="Icelan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waziland"/>
  <p:tag name="COUNTRY" val="Swazilan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ustria"/>
  <p:tag name="COUNTRY" val="Austri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ndorra"/>
  <p:tag name="COUNTRY" val="Andorr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iechtenstein"/>
  <p:tag name="COUNTRY" val="Liechtenstei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uxembourg"/>
  <p:tag name="COUNTRY" val="Luxembour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witzerland"/>
  <p:tag name="COUNTRY" val="Switzerlan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elgium"/>
  <p:tag name="COUNTRY" val="Belgi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pain"/>
  <p:tag name="COUNTRY" val="Spai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etherland"/>
  <p:tag name="COUNTRY" val="Netherlan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ortugal"/>
  <p:tag name="COUNTRY" val="Portuga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ermany"/>
  <p:tag name="COUNTRY" val="German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outh African Republic"/>
  <p:tag name="COUNTRY" val="South African Republic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reland"/>
  <p:tag name="COUNTRY" val="Irelan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kraine"/>
  <p:tag name="COUNTRY" val="Ukrain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oldova"/>
  <p:tag name="COUNTRY" val="Moldov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elarus"/>
  <p:tag name="COUNTRY" val="Belaru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ce"/>
  <p:tag name="COUNTRY" val="Greec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ce"/>
  <p:tag name="COUNTRY" val="Gree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Hungary"/>
  <p:tag name="COUNTRY" val="Hungary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oland"/>
  <p:tag name="COUNTRY" val="Polan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atvia"/>
  <p:tag name="COUNTRY" val="Latvi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zech Republic"/>
  <p:tag name="COUNTRY" val="Czech Republ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lawi"/>
  <p:tag name="COUNTRY" val="Malawi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ulgaria"/>
  <p:tag name="COUNTRY" val="Bulgari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roatia"/>
  <p:tag name="COUNTRY" val="Croati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lbania"/>
  <p:tag name="COUNTRY" val="Albani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ithuania"/>
  <p:tag name="COUNTRY" val="Lithuani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erbia"/>
  <p:tag name="COUNTRY" val="Serbi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lovakia"/>
  <p:tag name="COUNTRY" val="Slovaki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lovenia"/>
  <p:tag name="COUNTRY" val="Sloveni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cedonia"/>
  <p:tag name="COUNTRY" val="Macedoni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omania"/>
  <p:tag name="COUNTRY" val="Romani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stonia"/>
  <p:tag name="COUNTRY" val="Eston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dagascar"/>
  <p:tag name="COUNTRY" val="Madagasca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inland"/>
  <p:tag name="COUNTRY" val="Finlan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Denmark"/>
  <p:tag name="COUNTRY" val="Denmark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orway"/>
  <p:tag name="COUNTRY" val="Norway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weden"/>
  <p:tag name="COUNTRY" val="Swede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osnia and Herzegovina"/>
  <p:tag name="COUNTRY" val="Bosnia and Herzegovin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roatia"/>
  <p:tag name="COUNTRY" val="Croati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K"/>
  <p:tag name="COUNTRY" val="UK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K"/>
  <p:tag name="COUNTRY" val="UK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ance"/>
  <p:tag name="COUNTRY" val="Fran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ance"/>
  <p:tag name="COUNTRY" val="Fran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esotho"/>
  <p:tag name="COUNTRY" val="Lesoth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taly"/>
  <p:tag name="COUNTRY" val="Italy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taly"/>
  <p:tag name="COUNTRY" val="Italy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taly"/>
  <p:tag name="COUNTRY" val="Italy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zerbaijan"/>
  <p:tag name="COUNTRY" val="Azerbaija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zerbaijan"/>
  <p:tag name="COUNTRY" val="Azerbaija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ebanon"/>
  <p:tag name="COUNTRY" val="Leban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uwait"/>
  <p:tag name="COUNTRY" val="Kuwai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audi Arabia"/>
  <p:tag name="COUNTRY" val="Saudi Arabi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Yemen"/>
  <p:tag name="COUNTRY" val="Yeme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nited Arab Emirates"/>
  <p:tag name="COUNTRY" val="United Arab Emirat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Zambia"/>
  <p:tag name="COUNTRY" val="Zambi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ahrain"/>
  <p:tag name="COUNTRY" val="Bahrai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raq"/>
  <p:tag name="COUNTRY" val="Ira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Qatar"/>
  <p:tag name="COUNTRY" val="Qata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nited Arab Emirates"/>
  <p:tag name="COUNTRY" val="United Arab Emirates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Jordan"/>
  <p:tag name="COUNTRY" val="Jorda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yria"/>
  <p:tag name="COUNTRY" val="Syri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yprus"/>
  <p:tag name="COUNTRY" val="Cyprus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urkey"/>
  <p:tag name="COUNTRY" val="Turkey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urkey"/>
  <p:tag name="COUNTRY" val="Turkey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ran"/>
  <p:tag name="COUNTRY" val="Ira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Zimbabwe"/>
  <p:tag name="COUNTRY" val="Zimbabw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ran"/>
  <p:tag name="COUNTRY" val="Ira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Oman"/>
  <p:tag name="COUNTRY" val="Oma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Oman"/>
  <p:tag name="COUNTRY" val="Oma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srael"/>
  <p:tag name="COUNTRY" val="Israe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srael"/>
  <p:tag name="COUNTRY" val="Israe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srael"/>
  <p:tag name="COUNTRY" val="Israe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amibia"/>
  <p:tag name="COUNTRY" val="Namibi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ozambique"/>
  <p:tag name="COUNTRY" val="Mozambiq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ussia"/>
  <p:tag name="COUNTRY" val="Russi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Japan"/>
  <p:tag name="COUNTRY" val="Japa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Japan"/>
  <p:tag name="COUNTRY" val="Japan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Japan"/>
  <p:tag name="COUNTRY" val="Japa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Japan"/>
  <p:tag name="COUNTRY" val="Japa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98"/>
  <p:tag name="COUNTRY" val="Freeform 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ia"/>
  <p:tag name="COUNTRY" val="Indi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akistan"/>
  <p:tag name="COUNTRY" val="Pakista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hutan"/>
  <p:tag name="COUNTRY" val="Bhuta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epal"/>
  <p:tag name="COUNTRY" val="Nep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otswana"/>
  <p:tag name="COUNTRY" val="Botswan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angladesh"/>
  <p:tag name="COUNTRY" val="Bangladesh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ri Lanka"/>
  <p:tag name="COUNTRY" val="Sri La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uinea"/>
  <p:tag name="COUNTRY" val="Guine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hilippines"/>
  <p:tag name="COUNTRY" val="Philippine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ngola"/>
  <p:tag name="COUNTRY" val="Angol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ngola"/>
  <p:tag name="COUNTRY" val="Angol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TEGORY" val="NEW Desig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entral African Republic"/>
  <p:tag name="COUNTRY" val="Central African Republic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abon"/>
  <p:tag name="COUNTRY" val="Gab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he Gambia"/>
  <p:tag name="COUNTRY" val="The Gambi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uinea-Bissau"/>
  <p:tag name="COUNTRY" val="Guinea-Bissa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iberia"/>
  <p:tag name="COUNTRY" val="Liberi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igeria"/>
  <p:tag name="COUNTRY" val="Niger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ongo"/>
  <p:tag name="COUNTRY" val="Con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hana"/>
  <p:tag name="COUNTRY" val="Gha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quatorial Guinea"/>
  <p:tag name="COUNTRY" val="Equatorial Guine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urundi"/>
  <p:tag name="COUNTRY" val="Burun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ganda"/>
  <p:tag name="COUNTRY" val="Ugan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Rwada"/>
  <p:tag name="COUNTRY" val="Rwad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enya"/>
  <p:tag name="COUNTRY" val="Ken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enegal"/>
  <p:tag name="COUNTRY" val="Seneg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anzania (United Republic)"/>
  <p:tag name="COUNTRY" val="Tanzania (United Republic)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ierra Leone"/>
  <p:tag name="COUNTRY" val="Sierra Leo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ote d'Ivore"/>
  <p:tag name="COUNTRY" val="Cote d'Ivor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ogo"/>
  <p:tag name="COUNTRY" val="T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urkina Faso"/>
  <p:tag name="COUNTRY" val="Burkina Fas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DR Congo"/>
  <p:tag name="COUNTRY" val="DR Con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asmania"/>
  <p:tag name="COUNTRY" val="Tasmani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ustralia"/>
  <p:tag name="COUNTRY" val="Austral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ew Zeland"/>
  <p:tag name="COUNTRY" val="New Zelan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ew Zeland"/>
  <p:tag name="COUNTRY" val="New Zelan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ew Caledonia"/>
  <p:tag name="COUNTRY" val="New Caledon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yrzystan"/>
  <p:tag name="COUNTRY" val="Kyrzysta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ajikistan"/>
  <p:tag name="COUNTRY" val="Tajikista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60"/>
  <p:tag name="COUNTRY" val="Freeform 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61"/>
  <p:tag name="COUNTRY" val="Freeform 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meroon"/>
  <p:tag name="COUNTRY" val="Camer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Freeform 62"/>
  <p:tag name="COUNTRY" val="Freeform 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fganistan"/>
  <p:tag name="COUNTRY" val="Afganista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apua New Guinea"/>
  <p:tag name="COUNTRY" val="Papua New Guine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apua New Guinea"/>
  <p:tag name="COUNTRY" val="Papua New Guine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runei"/>
  <p:tag name="COUNTRY" val="Brune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imor-Leste"/>
  <p:tag name="COUNTRY" val="Timor-Les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Benin"/>
  <p:tag name="COUNTRY" val="Beni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Indonesia"/>
  <p:tag name="COUNTRY" val="Indonesi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Papua New Guinea"/>
  <p:tag name="COUNTRY" val="Papua New Guine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Vietnam"/>
  <p:tag name="COUNTRY" val="Vietna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laysia"/>
  <p:tag name="COUNTRY" val="Malaysi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alaysia"/>
  <p:tag name="COUNTRY" val="Malaysi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hailand"/>
  <p:tag name="COUNTRY" val="Thailan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had"/>
  <p:tag name="COUNTRY" val="Cha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yanmar (Burma)"/>
  <p:tag name="COUNTRY" val="Myanmar (Burma)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ambodia"/>
  <p:tag name="COUNTRY" val="Cambodi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Laos"/>
  <p:tag name="COUNTRY" val="Lao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aiwan"/>
  <p:tag name="COUNTRY" val="Taiwa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outh Korea"/>
  <p:tag name="COUNTRY" val="South Kor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Mongolia"/>
  <p:tag name="COUNTRY" val="Mongol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China"/>
  <p:tag name="COUNTRY" val="Chi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South Korea"/>
  <p:tag name="COUNTRY" val="Chin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North Korea"/>
  <p:tag name="COUNTRY" val="North Kore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Djibouti"/>
  <p:tag name="COUNTRY" val="Djibout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Euritania"/>
  <p:tag name="COUNTRY" val="Euritani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Armenia"/>
  <p:tag name="COUNTRY" val="Armeni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Kazakhstan"/>
  <p:tag name="COUNTRY" val="Kazakhsta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eorgia"/>
  <p:tag name="COUNTRY" val="Georg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zbekistan"/>
  <p:tag name="COUNTRY" val="Uzbekista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Turkmenistan"/>
  <p:tag name="COUNTRY" val="Turkmenista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Greenland"/>
  <p:tag name="COUNTRY" val="Greenland"/>
</p:tagLst>
</file>

<file path=ppt/theme/theme1.xml><?xml version="1.0" encoding="utf-8"?>
<a:theme xmlns:a="http://schemas.openxmlformats.org/drawingml/2006/main" name="Презентация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Arial"/>
        <a:cs typeface=""/>
      </a:majorFont>
      <a:minorFont>
        <a:latin typeface="Trebuchet M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Arial"/>
        <a:cs typeface=""/>
      </a:majorFont>
      <a:minorFont>
        <a:latin typeface="Trebuchet M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езентация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Arial"/>
        <a:cs typeface=""/>
      </a:majorFont>
      <a:minorFont>
        <a:latin typeface="Trebuchet MS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BC1A0FF4511C4EB9DCA7637082EE21" ma:contentTypeVersion="1" ma:contentTypeDescription="Создание документа." ma:contentTypeScope="" ma:versionID="8a04f7e40ca8541b9ac9469e518bd7e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E82553-A769-4066-8BDB-2C566EFC9967}"/>
</file>

<file path=customXml/itemProps2.xml><?xml version="1.0" encoding="utf-8"?>
<ds:datastoreItem xmlns:ds="http://schemas.openxmlformats.org/officeDocument/2006/customXml" ds:itemID="{580C5808-1D5D-41D1-ADFD-AFCC3684E43E}"/>
</file>

<file path=customXml/itemProps3.xml><?xml version="1.0" encoding="utf-8"?>
<ds:datastoreItem xmlns:ds="http://schemas.openxmlformats.org/officeDocument/2006/customXml" ds:itemID="{84FDA675-97A0-4925-AFF1-76C2D43572BD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Презентация3.thmx</Template>
  <TotalTime>220</TotalTime>
  <Words>563</Words>
  <Application>Microsoft Macintosh PowerPoint</Application>
  <PresentationFormat>Экран (4:3)</PresentationFormat>
  <Paragraphs>79</Paragraphs>
  <Slides>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Презентация3</vt:lpstr>
      <vt:lpstr>Тема1</vt:lpstr>
      <vt:lpstr>1_Презентация3</vt:lpstr>
      <vt:lpstr>think-cell Slide</vt:lpstr>
      <vt:lpstr>УПРАВЛЕНИЕ УСТОЙЧИВЫМ РАЗВИТИЕМ</vt:lpstr>
      <vt:lpstr> Особенности монографии</vt:lpstr>
      <vt:lpstr>Разделы монографии</vt:lpstr>
      <vt:lpstr>Методологический подход к изучению устойчивого развития и переходов к нему, предлагаемый авторами монографии </vt:lpstr>
      <vt:lpstr>Для кого представляет интерес монография?</vt:lpstr>
      <vt:lpstr>Презентация PowerPoint</vt:lpstr>
      <vt:lpstr> Благодарим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УСТОЙЧИВЫМ РАЗВИТИЕМ</dc:title>
  <dc:creator>NATALIE LINDER</dc:creator>
  <cp:lastModifiedBy>NATALIE LINDER</cp:lastModifiedBy>
  <cp:revision>17</cp:revision>
  <dcterms:created xsi:type="dcterms:W3CDTF">2015-11-29T17:28:39Z</dcterms:created>
  <dcterms:modified xsi:type="dcterms:W3CDTF">2015-11-30T21:54:35Z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0x0101008BBC1A0FF4511C4EB9DCA7637082EE21</vt:lpwstr>
  </property>
</Properties>
</file>